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58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6C4C8B"/>
    <a:srgbClr val="B81A4D"/>
    <a:srgbClr val="D9D9D9"/>
    <a:srgbClr val="BDA8D1"/>
    <a:srgbClr val="F4879C"/>
    <a:srgbClr val="BFBFBF"/>
    <a:srgbClr val="E7E3EB"/>
    <a:srgbClr val="D7D0DD"/>
    <a:srgbClr val="F2DCE0"/>
    <a:srgbClr val="E6C6D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-954" y="222"/>
      </p:cViewPr>
      <p:guideLst>
        <p:guide orient="horz" pos="215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776E6A-3CED-4DB7-B758-0F9329665BDA}" type="datetimeFigureOut">
              <a:rPr lang="zh-CN" altLang="en-US" smtClean="0"/>
              <a:pPr/>
              <a:t>2018/4/13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DA8BB-8B6E-49E3-A235-9623A71786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0" y="76545"/>
            <a:ext cx="6215317" cy="6704913"/>
            <a:chOff x="0" y="57408"/>
            <a:chExt cx="4661488" cy="5028685"/>
          </a:xfrm>
        </p:grpSpPr>
        <p:sp>
          <p:nvSpPr>
            <p:cNvPr id="68" name="Freeform 97"/>
            <p:cNvSpPr/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69" name="Freeform 98"/>
            <p:cNvSpPr/>
            <p:nvPr userDrawn="1"/>
          </p:nvSpPr>
          <p:spPr bwMode="auto">
            <a:xfrm>
              <a:off x="0" y="57408"/>
              <a:ext cx="3078251" cy="962103"/>
            </a:xfrm>
            <a:custGeom>
              <a:avLst/>
              <a:gdLst>
                <a:gd name="T0" fmla="*/ 2178 w 2582"/>
                <a:gd name="T1" fmla="*/ 0 h 807"/>
                <a:gd name="T2" fmla="*/ 0 w 2582"/>
                <a:gd name="T3" fmla="*/ 0 h 807"/>
                <a:gd name="T4" fmla="*/ 0 w 2582"/>
                <a:gd name="T5" fmla="*/ 807 h 807"/>
                <a:gd name="T6" fmla="*/ 2178 w 2582"/>
                <a:gd name="T7" fmla="*/ 807 h 807"/>
                <a:gd name="T8" fmla="*/ 2582 w 2582"/>
                <a:gd name="T9" fmla="*/ 404 h 807"/>
                <a:gd name="T10" fmla="*/ 2178 w 2582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2" h="807">
                  <a:moveTo>
                    <a:pt x="2178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2178" y="807"/>
                  </a:lnTo>
                  <a:lnTo>
                    <a:pt x="2582" y="404"/>
                  </a:lnTo>
                  <a:lnTo>
                    <a:pt x="2178" y="0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0" name="Freeform 99"/>
            <p:cNvSpPr/>
            <p:nvPr userDrawn="1"/>
          </p:nvSpPr>
          <p:spPr bwMode="auto">
            <a:xfrm>
              <a:off x="0" y="1074351"/>
              <a:ext cx="2063692" cy="962103"/>
            </a:xfrm>
            <a:custGeom>
              <a:avLst/>
              <a:gdLst>
                <a:gd name="T0" fmla="*/ 1327 w 1731"/>
                <a:gd name="T1" fmla="*/ 0 h 807"/>
                <a:gd name="T2" fmla="*/ 0 w 1731"/>
                <a:gd name="T3" fmla="*/ 0 h 807"/>
                <a:gd name="T4" fmla="*/ 0 w 1731"/>
                <a:gd name="T5" fmla="*/ 807 h 807"/>
                <a:gd name="T6" fmla="*/ 1327 w 1731"/>
                <a:gd name="T7" fmla="*/ 807 h 807"/>
                <a:gd name="T8" fmla="*/ 1731 w 1731"/>
                <a:gd name="T9" fmla="*/ 403 h 807"/>
                <a:gd name="T10" fmla="*/ 1327 w 1731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1327" y="807"/>
                  </a:lnTo>
                  <a:lnTo>
                    <a:pt x="1731" y="403"/>
                  </a:lnTo>
                  <a:lnTo>
                    <a:pt x="1327" y="0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1" name="Freeform 100"/>
            <p:cNvSpPr/>
            <p:nvPr userDrawn="1"/>
          </p:nvSpPr>
          <p:spPr bwMode="auto">
            <a:xfrm>
              <a:off x="0" y="2091295"/>
              <a:ext cx="1043172" cy="960910"/>
            </a:xfrm>
            <a:custGeom>
              <a:avLst/>
              <a:gdLst>
                <a:gd name="T0" fmla="*/ 471 w 875"/>
                <a:gd name="T1" fmla="*/ 0 h 806"/>
                <a:gd name="T2" fmla="*/ 0 w 875"/>
                <a:gd name="T3" fmla="*/ 0 h 806"/>
                <a:gd name="T4" fmla="*/ 0 w 875"/>
                <a:gd name="T5" fmla="*/ 806 h 806"/>
                <a:gd name="T6" fmla="*/ 471 w 875"/>
                <a:gd name="T7" fmla="*/ 806 h 806"/>
                <a:gd name="T8" fmla="*/ 875 w 875"/>
                <a:gd name="T9" fmla="*/ 403 h 806"/>
                <a:gd name="T10" fmla="*/ 471 w 875"/>
                <a:gd name="T1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6">
                  <a:moveTo>
                    <a:pt x="471" y="0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471" y="806"/>
                  </a:lnTo>
                  <a:lnTo>
                    <a:pt x="875" y="403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2" name="Freeform 101"/>
            <p:cNvSpPr/>
            <p:nvPr userDrawn="1"/>
          </p:nvSpPr>
          <p:spPr bwMode="auto">
            <a:xfrm>
              <a:off x="0" y="4123990"/>
              <a:ext cx="2063692" cy="962103"/>
            </a:xfrm>
            <a:custGeom>
              <a:avLst/>
              <a:gdLst>
                <a:gd name="T0" fmla="*/ 1327 w 1731"/>
                <a:gd name="T1" fmla="*/ 807 h 807"/>
                <a:gd name="T2" fmla="*/ 0 w 1731"/>
                <a:gd name="T3" fmla="*/ 807 h 807"/>
                <a:gd name="T4" fmla="*/ 0 w 1731"/>
                <a:gd name="T5" fmla="*/ 0 h 807"/>
                <a:gd name="T6" fmla="*/ 1327 w 1731"/>
                <a:gd name="T7" fmla="*/ 0 h 807"/>
                <a:gd name="T8" fmla="*/ 1731 w 1731"/>
                <a:gd name="T9" fmla="*/ 403 h 807"/>
                <a:gd name="T10" fmla="*/ 1327 w 1731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1327" y="0"/>
                  </a:lnTo>
                  <a:lnTo>
                    <a:pt x="1731" y="403"/>
                  </a:lnTo>
                  <a:lnTo>
                    <a:pt x="1327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3" name="Freeform 102"/>
            <p:cNvSpPr/>
            <p:nvPr userDrawn="1"/>
          </p:nvSpPr>
          <p:spPr bwMode="auto">
            <a:xfrm>
              <a:off x="0" y="3107047"/>
              <a:ext cx="1043172" cy="962103"/>
            </a:xfrm>
            <a:custGeom>
              <a:avLst/>
              <a:gdLst>
                <a:gd name="T0" fmla="*/ 471 w 875"/>
                <a:gd name="T1" fmla="*/ 807 h 807"/>
                <a:gd name="T2" fmla="*/ 0 w 875"/>
                <a:gd name="T3" fmla="*/ 807 h 807"/>
                <a:gd name="T4" fmla="*/ 0 w 875"/>
                <a:gd name="T5" fmla="*/ 0 h 807"/>
                <a:gd name="T6" fmla="*/ 471 w 875"/>
                <a:gd name="T7" fmla="*/ 0 h 807"/>
                <a:gd name="T8" fmla="*/ 875 w 875"/>
                <a:gd name="T9" fmla="*/ 404 h 807"/>
                <a:gd name="T10" fmla="*/ 471 w 875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7">
                  <a:moveTo>
                    <a:pt x="471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471" y="0"/>
                  </a:lnTo>
                  <a:lnTo>
                    <a:pt x="875" y="404"/>
                  </a:lnTo>
                  <a:lnTo>
                    <a:pt x="471" y="807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4" name="Freeform 103"/>
            <p:cNvSpPr/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5" name="Freeform 104"/>
            <p:cNvSpPr/>
            <p:nvPr userDrawn="1"/>
          </p:nvSpPr>
          <p:spPr bwMode="auto">
            <a:xfrm>
              <a:off x="3700578" y="5860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6" name="Freeform 105"/>
            <p:cNvSpPr/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7" name="Freeform 106"/>
            <p:cNvSpPr/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8" name="Freeform 107"/>
            <p:cNvSpPr/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0 w 806"/>
                <a:gd name="T5" fmla="*/ 807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79" name="Freeform 109"/>
            <p:cNvSpPr/>
            <p:nvPr userDrawn="1"/>
          </p:nvSpPr>
          <p:spPr bwMode="auto">
            <a:xfrm>
              <a:off x="2691890" y="4125183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80" name="Freeform 111"/>
            <p:cNvSpPr/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1" name="Freeform 112"/>
            <p:cNvSpPr/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2" name="Freeform 113"/>
            <p:cNvSpPr/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3" name="Freeform 114"/>
            <p:cNvSpPr/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4" name="Freeform 115"/>
            <p:cNvSpPr/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5" name="Freeform 117"/>
            <p:cNvSpPr/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6" name="Freeform 119"/>
            <p:cNvSpPr/>
            <p:nvPr userDrawn="1"/>
          </p:nvSpPr>
          <p:spPr bwMode="auto">
            <a:xfrm>
              <a:off x="644979" y="3108239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87" name="Freeform 120"/>
            <p:cNvSpPr/>
            <p:nvPr userDrawn="1"/>
          </p:nvSpPr>
          <p:spPr bwMode="auto">
            <a:xfrm>
              <a:off x="643786" y="3107047"/>
              <a:ext cx="962103" cy="96210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grpSp>
          <p:nvGrpSpPr>
            <p:cNvPr id="90" name="그룹 89"/>
            <p:cNvGrpSpPr/>
            <p:nvPr userDrawn="1"/>
          </p:nvGrpSpPr>
          <p:grpSpPr>
            <a:xfrm>
              <a:off x="1328107" y="3390790"/>
              <a:ext cx="277782" cy="678359"/>
              <a:chOff x="1812925" y="4535488"/>
              <a:chExt cx="369888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91" name="Freeform 5"/>
              <p:cNvSpPr/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92" name="Freeform 7"/>
              <p:cNvSpPr/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17" name="Freeform 36"/>
            <p:cNvSpPr/>
            <p:nvPr userDrawn="1"/>
          </p:nvSpPr>
          <p:spPr bwMode="auto">
            <a:xfrm>
              <a:off x="3700578" y="192350"/>
              <a:ext cx="164523" cy="513837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8" name="Freeform 38"/>
            <p:cNvSpPr/>
            <p:nvPr userDrawn="1"/>
          </p:nvSpPr>
          <p:spPr bwMode="auto">
            <a:xfrm>
              <a:off x="3195087" y="168988"/>
              <a:ext cx="450650" cy="656901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9" name="Freeform 42"/>
            <p:cNvSpPr/>
            <p:nvPr userDrawn="1"/>
          </p:nvSpPr>
          <p:spPr bwMode="auto">
            <a:xfrm>
              <a:off x="2435657" y="1327973"/>
              <a:ext cx="194328" cy="664054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0" name="Freeform 46"/>
            <p:cNvSpPr/>
            <p:nvPr userDrawn="1"/>
          </p:nvSpPr>
          <p:spPr bwMode="auto">
            <a:xfrm>
              <a:off x="2430888" y="4684322"/>
              <a:ext cx="199097" cy="323086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21" name="그림 12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00000" flipH="1">
              <a:off x="1858594" y="2891696"/>
              <a:ext cx="297062" cy="823433"/>
            </a:xfrm>
            <a:prstGeom prst="rect">
              <a:avLst/>
            </a:prstGeom>
          </p:spPr>
        </p:pic>
        <p:sp>
          <p:nvSpPr>
            <p:cNvPr id="122" name="Freeform 118"/>
            <p:cNvSpPr/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grpSp>
          <p:nvGrpSpPr>
            <p:cNvPr id="123" name="그룹 122"/>
            <p:cNvGrpSpPr/>
            <p:nvPr userDrawn="1"/>
          </p:nvGrpSpPr>
          <p:grpSpPr>
            <a:xfrm>
              <a:off x="1659537" y="3390790"/>
              <a:ext cx="305202" cy="678359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24" name="Freeform 9"/>
              <p:cNvSpPr/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25" name="Freeform 11"/>
              <p:cNvSpPr/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pic>
          <p:nvPicPr>
            <p:cNvPr id="126" name="그림 12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00000" flipH="1">
              <a:off x="2834439" y="3871555"/>
              <a:ext cx="297062" cy="823433"/>
            </a:xfrm>
            <a:prstGeom prst="rect">
              <a:avLst/>
            </a:prstGeom>
          </p:spPr>
        </p:pic>
        <p:sp>
          <p:nvSpPr>
            <p:cNvPr id="127" name="Freeform 110"/>
            <p:cNvSpPr/>
            <p:nvPr userDrawn="1"/>
          </p:nvSpPr>
          <p:spPr bwMode="auto">
            <a:xfrm>
              <a:off x="2684826" y="4123990"/>
              <a:ext cx="960910" cy="960910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2684826" y="4425020"/>
              <a:ext cx="299242" cy="473302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29" name="그림 12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 flipH="1" flipV="1">
              <a:off x="1847633" y="2516305"/>
              <a:ext cx="337210" cy="823433"/>
            </a:xfrm>
            <a:prstGeom prst="rect">
              <a:avLst/>
            </a:prstGeom>
          </p:spPr>
        </p:pic>
        <p:sp>
          <p:nvSpPr>
            <p:cNvPr id="130" name="Freeform 116"/>
            <p:cNvSpPr/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31" name="그림 13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 flipH="1" flipV="1">
              <a:off x="2883716" y="1476207"/>
              <a:ext cx="337210" cy="823433"/>
            </a:xfrm>
            <a:prstGeom prst="rect">
              <a:avLst/>
            </a:prstGeom>
          </p:spPr>
        </p:pic>
        <p:sp>
          <p:nvSpPr>
            <p:cNvPr id="132" name="Freeform 108"/>
            <p:cNvSpPr/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3" name="Freeform 40"/>
            <p:cNvSpPr/>
            <p:nvPr userDrawn="1"/>
          </p:nvSpPr>
          <p:spPr bwMode="auto">
            <a:xfrm>
              <a:off x="2684826" y="1327973"/>
              <a:ext cx="194328" cy="664054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</p:grpSp>
      <p:sp>
        <p:nvSpPr>
          <p:cNvPr id="146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4210064" y="2788394"/>
            <a:ext cx="7742587" cy="689045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4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Presentation title </a:t>
            </a:r>
            <a:endParaRPr lang="ko-KR" altLang="en-US" smtClean="0"/>
          </a:p>
        </p:txBody>
      </p:sp>
      <p:sp>
        <p:nvSpPr>
          <p:cNvPr id="147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4210064" y="3525011"/>
            <a:ext cx="7742587" cy="358891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Presentation sub title</a:t>
            </a:r>
            <a:endParaRPr lang="ko-KR" altLang="en-US" smtClean="0"/>
          </a:p>
        </p:txBody>
      </p:sp>
      <p:grpSp>
        <p:nvGrpSpPr>
          <p:cNvPr id="112" name="그룹 1"/>
          <p:cNvGrpSpPr/>
          <p:nvPr userDrawn="1"/>
        </p:nvGrpSpPr>
        <p:grpSpPr>
          <a:xfrm>
            <a:off x="0" y="76545"/>
            <a:ext cx="6215317" cy="6704913"/>
            <a:chOff x="0" y="57408"/>
            <a:chExt cx="4661488" cy="5028685"/>
          </a:xfrm>
        </p:grpSpPr>
        <p:sp>
          <p:nvSpPr>
            <p:cNvPr id="113" name="Freeform 97"/>
            <p:cNvSpPr/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4" name="Freeform 98"/>
            <p:cNvSpPr/>
            <p:nvPr userDrawn="1"/>
          </p:nvSpPr>
          <p:spPr bwMode="auto">
            <a:xfrm>
              <a:off x="0" y="57408"/>
              <a:ext cx="3078251" cy="962103"/>
            </a:xfrm>
            <a:custGeom>
              <a:avLst/>
              <a:gdLst>
                <a:gd name="T0" fmla="*/ 2178 w 2582"/>
                <a:gd name="T1" fmla="*/ 0 h 807"/>
                <a:gd name="T2" fmla="*/ 0 w 2582"/>
                <a:gd name="T3" fmla="*/ 0 h 807"/>
                <a:gd name="T4" fmla="*/ 0 w 2582"/>
                <a:gd name="T5" fmla="*/ 807 h 807"/>
                <a:gd name="T6" fmla="*/ 2178 w 2582"/>
                <a:gd name="T7" fmla="*/ 807 h 807"/>
                <a:gd name="T8" fmla="*/ 2582 w 2582"/>
                <a:gd name="T9" fmla="*/ 404 h 807"/>
                <a:gd name="T10" fmla="*/ 2178 w 2582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2" h="807">
                  <a:moveTo>
                    <a:pt x="2178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2178" y="807"/>
                  </a:lnTo>
                  <a:lnTo>
                    <a:pt x="2582" y="404"/>
                  </a:lnTo>
                  <a:lnTo>
                    <a:pt x="2178" y="0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5" name="Freeform 99"/>
            <p:cNvSpPr/>
            <p:nvPr userDrawn="1"/>
          </p:nvSpPr>
          <p:spPr bwMode="auto">
            <a:xfrm>
              <a:off x="0" y="1074351"/>
              <a:ext cx="2063692" cy="962103"/>
            </a:xfrm>
            <a:custGeom>
              <a:avLst/>
              <a:gdLst>
                <a:gd name="T0" fmla="*/ 1327 w 1731"/>
                <a:gd name="T1" fmla="*/ 0 h 807"/>
                <a:gd name="T2" fmla="*/ 0 w 1731"/>
                <a:gd name="T3" fmla="*/ 0 h 807"/>
                <a:gd name="T4" fmla="*/ 0 w 1731"/>
                <a:gd name="T5" fmla="*/ 807 h 807"/>
                <a:gd name="T6" fmla="*/ 1327 w 1731"/>
                <a:gd name="T7" fmla="*/ 807 h 807"/>
                <a:gd name="T8" fmla="*/ 1731 w 1731"/>
                <a:gd name="T9" fmla="*/ 403 h 807"/>
                <a:gd name="T10" fmla="*/ 1327 w 1731"/>
                <a:gd name="T1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0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1327" y="807"/>
                  </a:lnTo>
                  <a:lnTo>
                    <a:pt x="1731" y="403"/>
                  </a:lnTo>
                  <a:lnTo>
                    <a:pt x="1327" y="0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6" name="Freeform 100"/>
            <p:cNvSpPr/>
            <p:nvPr userDrawn="1"/>
          </p:nvSpPr>
          <p:spPr bwMode="auto">
            <a:xfrm>
              <a:off x="0" y="2091295"/>
              <a:ext cx="1043172" cy="960910"/>
            </a:xfrm>
            <a:custGeom>
              <a:avLst/>
              <a:gdLst>
                <a:gd name="T0" fmla="*/ 471 w 875"/>
                <a:gd name="T1" fmla="*/ 0 h 806"/>
                <a:gd name="T2" fmla="*/ 0 w 875"/>
                <a:gd name="T3" fmla="*/ 0 h 806"/>
                <a:gd name="T4" fmla="*/ 0 w 875"/>
                <a:gd name="T5" fmla="*/ 806 h 806"/>
                <a:gd name="T6" fmla="*/ 471 w 875"/>
                <a:gd name="T7" fmla="*/ 806 h 806"/>
                <a:gd name="T8" fmla="*/ 875 w 875"/>
                <a:gd name="T9" fmla="*/ 403 h 806"/>
                <a:gd name="T10" fmla="*/ 471 w 875"/>
                <a:gd name="T11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6">
                  <a:moveTo>
                    <a:pt x="471" y="0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471" y="806"/>
                  </a:lnTo>
                  <a:lnTo>
                    <a:pt x="875" y="403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4" name="Freeform 101"/>
            <p:cNvSpPr/>
            <p:nvPr userDrawn="1"/>
          </p:nvSpPr>
          <p:spPr bwMode="auto">
            <a:xfrm>
              <a:off x="0" y="4123990"/>
              <a:ext cx="2063692" cy="962103"/>
            </a:xfrm>
            <a:custGeom>
              <a:avLst/>
              <a:gdLst>
                <a:gd name="T0" fmla="*/ 1327 w 1731"/>
                <a:gd name="T1" fmla="*/ 807 h 807"/>
                <a:gd name="T2" fmla="*/ 0 w 1731"/>
                <a:gd name="T3" fmla="*/ 807 h 807"/>
                <a:gd name="T4" fmla="*/ 0 w 1731"/>
                <a:gd name="T5" fmla="*/ 0 h 807"/>
                <a:gd name="T6" fmla="*/ 1327 w 1731"/>
                <a:gd name="T7" fmla="*/ 0 h 807"/>
                <a:gd name="T8" fmla="*/ 1731 w 1731"/>
                <a:gd name="T9" fmla="*/ 403 h 807"/>
                <a:gd name="T10" fmla="*/ 1327 w 1731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1" h="807">
                  <a:moveTo>
                    <a:pt x="1327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1327" y="0"/>
                  </a:lnTo>
                  <a:lnTo>
                    <a:pt x="1731" y="403"/>
                  </a:lnTo>
                  <a:lnTo>
                    <a:pt x="1327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5" name="Freeform 102"/>
            <p:cNvSpPr/>
            <p:nvPr userDrawn="1"/>
          </p:nvSpPr>
          <p:spPr bwMode="auto">
            <a:xfrm>
              <a:off x="0" y="3107047"/>
              <a:ext cx="1043172" cy="962103"/>
            </a:xfrm>
            <a:custGeom>
              <a:avLst/>
              <a:gdLst>
                <a:gd name="T0" fmla="*/ 471 w 875"/>
                <a:gd name="T1" fmla="*/ 807 h 807"/>
                <a:gd name="T2" fmla="*/ 0 w 875"/>
                <a:gd name="T3" fmla="*/ 807 h 807"/>
                <a:gd name="T4" fmla="*/ 0 w 875"/>
                <a:gd name="T5" fmla="*/ 0 h 807"/>
                <a:gd name="T6" fmla="*/ 471 w 875"/>
                <a:gd name="T7" fmla="*/ 0 h 807"/>
                <a:gd name="T8" fmla="*/ 875 w 875"/>
                <a:gd name="T9" fmla="*/ 404 h 807"/>
                <a:gd name="T10" fmla="*/ 471 w 875"/>
                <a:gd name="T11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807">
                  <a:moveTo>
                    <a:pt x="471" y="807"/>
                  </a:moveTo>
                  <a:lnTo>
                    <a:pt x="0" y="807"/>
                  </a:lnTo>
                  <a:lnTo>
                    <a:pt x="0" y="0"/>
                  </a:lnTo>
                  <a:lnTo>
                    <a:pt x="471" y="0"/>
                  </a:lnTo>
                  <a:lnTo>
                    <a:pt x="875" y="404"/>
                  </a:lnTo>
                  <a:lnTo>
                    <a:pt x="471" y="807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6" name="Freeform 103"/>
            <p:cNvSpPr/>
            <p:nvPr userDrawn="1"/>
          </p:nvSpPr>
          <p:spPr bwMode="auto">
            <a:xfrm>
              <a:off x="2684826" y="58600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7" name="Freeform 104"/>
            <p:cNvSpPr/>
            <p:nvPr userDrawn="1"/>
          </p:nvSpPr>
          <p:spPr bwMode="auto">
            <a:xfrm>
              <a:off x="3700578" y="5860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8" name="Freeform 105"/>
            <p:cNvSpPr/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806 w 806"/>
                <a:gd name="T5" fmla="*/ 0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9" name="Freeform 106"/>
            <p:cNvSpPr/>
            <p:nvPr userDrawn="1"/>
          </p:nvSpPr>
          <p:spPr bwMode="auto">
            <a:xfrm>
              <a:off x="1669075" y="1074351"/>
              <a:ext cx="960910" cy="96210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0" name="Freeform 107"/>
            <p:cNvSpPr/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806 w 806"/>
                <a:gd name="T1" fmla="*/ 807 h 807"/>
                <a:gd name="T2" fmla="*/ 0 w 806"/>
                <a:gd name="T3" fmla="*/ 0 h 807"/>
                <a:gd name="T4" fmla="*/ 0 w 806"/>
                <a:gd name="T5" fmla="*/ 807 h 807"/>
                <a:gd name="T6" fmla="*/ 806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807"/>
                  </a:moveTo>
                  <a:lnTo>
                    <a:pt x="0" y="0"/>
                  </a:lnTo>
                  <a:lnTo>
                    <a:pt x="0" y="807"/>
                  </a:lnTo>
                  <a:lnTo>
                    <a:pt x="806" y="807"/>
                  </a:lnTo>
                  <a:close/>
                </a:path>
              </a:pathLst>
            </a:custGeom>
            <a:solidFill>
              <a:schemeClr val="bg1">
                <a:lumMod val="8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1" name="Freeform 109"/>
            <p:cNvSpPr/>
            <p:nvPr userDrawn="1"/>
          </p:nvSpPr>
          <p:spPr bwMode="auto">
            <a:xfrm>
              <a:off x="2691890" y="4125183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42" name="Freeform 111"/>
            <p:cNvSpPr/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3" name="Freeform 112"/>
            <p:cNvSpPr/>
            <p:nvPr userDrawn="1"/>
          </p:nvSpPr>
          <p:spPr bwMode="auto">
            <a:xfrm>
              <a:off x="1669075" y="4123990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4" name="Freeform 113"/>
            <p:cNvSpPr/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5" name="Freeform 114"/>
            <p:cNvSpPr/>
            <p:nvPr userDrawn="1"/>
          </p:nvSpPr>
          <p:spPr bwMode="auto">
            <a:xfrm>
              <a:off x="644979" y="2091295"/>
              <a:ext cx="960910" cy="960910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8" name="Freeform 115"/>
            <p:cNvSpPr/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accent5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9" name="Freeform 117"/>
            <p:cNvSpPr/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D5C9E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50" name="Freeform 119"/>
            <p:cNvSpPr/>
            <p:nvPr userDrawn="1"/>
          </p:nvSpPr>
          <p:spPr bwMode="auto">
            <a:xfrm>
              <a:off x="644979" y="3108239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51" name="Freeform 120"/>
            <p:cNvSpPr/>
            <p:nvPr userDrawn="1"/>
          </p:nvSpPr>
          <p:spPr bwMode="auto">
            <a:xfrm>
              <a:off x="643786" y="3107047"/>
              <a:ext cx="962103" cy="962103"/>
            </a:xfrm>
            <a:custGeom>
              <a:avLst/>
              <a:gdLst>
                <a:gd name="T0" fmla="*/ 807 w 807"/>
                <a:gd name="T1" fmla="*/ 807 h 807"/>
                <a:gd name="T2" fmla="*/ 0 w 807"/>
                <a:gd name="T3" fmla="*/ 0 h 807"/>
                <a:gd name="T4" fmla="*/ 807 w 807"/>
                <a:gd name="T5" fmla="*/ 0 h 807"/>
                <a:gd name="T6" fmla="*/ 807 w 807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7">
                  <a:moveTo>
                    <a:pt x="807" y="807"/>
                  </a:moveTo>
                  <a:lnTo>
                    <a:pt x="0" y="0"/>
                  </a:lnTo>
                  <a:lnTo>
                    <a:pt x="807" y="0"/>
                  </a:lnTo>
                  <a:lnTo>
                    <a:pt x="807" y="807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grpSp>
          <p:nvGrpSpPr>
            <p:cNvPr id="174" name="그룹 89"/>
            <p:cNvGrpSpPr/>
            <p:nvPr userDrawn="1"/>
          </p:nvGrpSpPr>
          <p:grpSpPr>
            <a:xfrm>
              <a:off x="1328107" y="3390790"/>
              <a:ext cx="277782" cy="678359"/>
              <a:chOff x="1812925" y="4535488"/>
              <a:chExt cx="369888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92" name="Freeform 5"/>
              <p:cNvSpPr/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3" name="Freeform 7"/>
              <p:cNvSpPr/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75" name="Freeform 36"/>
            <p:cNvSpPr/>
            <p:nvPr userDrawn="1"/>
          </p:nvSpPr>
          <p:spPr bwMode="auto">
            <a:xfrm>
              <a:off x="3700578" y="192350"/>
              <a:ext cx="164523" cy="513837"/>
            </a:xfrm>
            <a:custGeom>
              <a:avLst/>
              <a:gdLst>
                <a:gd name="T0" fmla="*/ 0 w 138"/>
                <a:gd name="T1" fmla="*/ 0 h 431"/>
                <a:gd name="T2" fmla="*/ 0 w 138"/>
                <a:gd name="T3" fmla="*/ 85 h 431"/>
                <a:gd name="T4" fmla="*/ 0 w 138"/>
                <a:gd name="T5" fmla="*/ 85 h 431"/>
                <a:gd name="T6" fmla="*/ 15 w 138"/>
                <a:gd name="T7" fmla="*/ 96 h 431"/>
                <a:gd name="T8" fmla="*/ 27 w 138"/>
                <a:gd name="T9" fmla="*/ 110 h 431"/>
                <a:gd name="T10" fmla="*/ 38 w 138"/>
                <a:gd name="T11" fmla="*/ 124 h 431"/>
                <a:gd name="T12" fmla="*/ 47 w 138"/>
                <a:gd name="T13" fmla="*/ 141 h 431"/>
                <a:gd name="T14" fmla="*/ 56 w 138"/>
                <a:gd name="T15" fmla="*/ 158 h 431"/>
                <a:gd name="T16" fmla="*/ 61 w 138"/>
                <a:gd name="T17" fmla="*/ 177 h 431"/>
                <a:gd name="T18" fmla="*/ 64 w 138"/>
                <a:gd name="T19" fmla="*/ 195 h 431"/>
                <a:gd name="T20" fmla="*/ 65 w 138"/>
                <a:gd name="T21" fmla="*/ 215 h 431"/>
                <a:gd name="T22" fmla="*/ 65 w 138"/>
                <a:gd name="T23" fmla="*/ 215 h 431"/>
                <a:gd name="T24" fmla="*/ 64 w 138"/>
                <a:gd name="T25" fmla="*/ 235 h 431"/>
                <a:gd name="T26" fmla="*/ 61 w 138"/>
                <a:gd name="T27" fmla="*/ 254 h 431"/>
                <a:gd name="T28" fmla="*/ 56 w 138"/>
                <a:gd name="T29" fmla="*/ 272 h 431"/>
                <a:gd name="T30" fmla="*/ 47 w 138"/>
                <a:gd name="T31" fmla="*/ 290 h 431"/>
                <a:gd name="T32" fmla="*/ 38 w 138"/>
                <a:gd name="T33" fmla="*/ 305 h 431"/>
                <a:gd name="T34" fmla="*/ 27 w 138"/>
                <a:gd name="T35" fmla="*/ 321 h 431"/>
                <a:gd name="T36" fmla="*/ 15 w 138"/>
                <a:gd name="T37" fmla="*/ 333 h 431"/>
                <a:gd name="T38" fmla="*/ 0 w 138"/>
                <a:gd name="T39" fmla="*/ 346 h 431"/>
                <a:gd name="T40" fmla="*/ 0 w 138"/>
                <a:gd name="T41" fmla="*/ 431 h 431"/>
                <a:gd name="T42" fmla="*/ 0 w 138"/>
                <a:gd name="T43" fmla="*/ 431 h 431"/>
                <a:gd name="T44" fmla="*/ 15 w 138"/>
                <a:gd name="T45" fmla="*/ 423 h 431"/>
                <a:gd name="T46" fmla="*/ 30 w 138"/>
                <a:gd name="T47" fmla="*/ 414 h 431"/>
                <a:gd name="T48" fmla="*/ 43 w 138"/>
                <a:gd name="T49" fmla="*/ 405 h 431"/>
                <a:gd name="T50" fmla="*/ 57 w 138"/>
                <a:gd name="T51" fmla="*/ 394 h 431"/>
                <a:gd name="T52" fmla="*/ 68 w 138"/>
                <a:gd name="T53" fmla="*/ 384 h 431"/>
                <a:gd name="T54" fmla="*/ 80 w 138"/>
                <a:gd name="T55" fmla="*/ 371 h 431"/>
                <a:gd name="T56" fmla="*/ 90 w 138"/>
                <a:gd name="T57" fmla="*/ 359 h 431"/>
                <a:gd name="T58" fmla="*/ 100 w 138"/>
                <a:gd name="T59" fmla="*/ 345 h 431"/>
                <a:gd name="T60" fmla="*/ 109 w 138"/>
                <a:gd name="T61" fmla="*/ 330 h 431"/>
                <a:gd name="T62" fmla="*/ 116 w 138"/>
                <a:gd name="T63" fmla="*/ 316 h 431"/>
                <a:gd name="T64" fmla="*/ 123 w 138"/>
                <a:gd name="T65" fmla="*/ 300 h 431"/>
                <a:gd name="T66" fmla="*/ 128 w 138"/>
                <a:gd name="T67" fmla="*/ 283 h 431"/>
                <a:gd name="T68" fmla="*/ 133 w 138"/>
                <a:gd name="T69" fmla="*/ 268 h 431"/>
                <a:gd name="T70" fmla="*/ 136 w 138"/>
                <a:gd name="T71" fmla="*/ 250 h 431"/>
                <a:gd name="T72" fmla="*/ 138 w 138"/>
                <a:gd name="T73" fmla="*/ 233 h 431"/>
                <a:gd name="T74" fmla="*/ 138 w 138"/>
                <a:gd name="T75" fmla="*/ 215 h 431"/>
                <a:gd name="T76" fmla="*/ 138 w 138"/>
                <a:gd name="T77" fmla="*/ 215 h 431"/>
                <a:gd name="T78" fmla="*/ 138 w 138"/>
                <a:gd name="T79" fmla="*/ 198 h 431"/>
                <a:gd name="T80" fmla="*/ 136 w 138"/>
                <a:gd name="T81" fmla="*/ 180 h 431"/>
                <a:gd name="T82" fmla="*/ 133 w 138"/>
                <a:gd name="T83" fmla="*/ 163 h 431"/>
                <a:gd name="T84" fmla="*/ 128 w 138"/>
                <a:gd name="T85" fmla="*/ 146 h 431"/>
                <a:gd name="T86" fmla="*/ 123 w 138"/>
                <a:gd name="T87" fmla="*/ 131 h 431"/>
                <a:gd name="T88" fmla="*/ 116 w 138"/>
                <a:gd name="T89" fmla="*/ 115 h 431"/>
                <a:gd name="T90" fmla="*/ 109 w 138"/>
                <a:gd name="T91" fmla="*/ 100 h 431"/>
                <a:gd name="T92" fmla="*/ 100 w 138"/>
                <a:gd name="T93" fmla="*/ 86 h 431"/>
                <a:gd name="T94" fmla="*/ 90 w 138"/>
                <a:gd name="T95" fmla="*/ 72 h 431"/>
                <a:gd name="T96" fmla="*/ 80 w 138"/>
                <a:gd name="T97" fmla="*/ 60 h 431"/>
                <a:gd name="T98" fmla="*/ 68 w 138"/>
                <a:gd name="T99" fmla="*/ 47 h 431"/>
                <a:gd name="T100" fmla="*/ 57 w 138"/>
                <a:gd name="T101" fmla="*/ 36 h 431"/>
                <a:gd name="T102" fmla="*/ 43 w 138"/>
                <a:gd name="T103" fmla="*/ 25 h 431"/>
                <a:gd name="T104" fmla="*/ 30 w 138"/>
                <a:gd name="T105" fmla="*/ 16 h 431"/>
                <a:gd name="T106" fmla="*/ 15 w 138"/>
                <a:gd name="T107" fmla="*/ 7 h 431"/>
                <a:gd name="T108" fmla="*/ 0 w 138"/>
                <a:gd name="T109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" h="431">
                  <a:moveTo>
                    <a:pt x="0" y="0"/>
                  </a:moveTo>
                  <a:lnTo>
                    <a:pt x="0" y="85"/>
                  </a:lnTo>
                  <a:lnTo>
                    <a:pt x="0" y="85"/>
                  </a:lnTo>
                  <a:lnTo>
                    <a:pt x="15" y="96"/>
                  </a:lnTo>
                  <a:lnTo>
                    <a:pt x="27" y="110"/>
                  </a:lnTo>
                  <a:lnTo>
                    <a:pt x="38" y="124"/>
                  </a:lnTo>
                  <a:lnTo>
                    <a:pt x="47" y="141"/>
                  </a:lnTo>
                  <a:lnTo>
                    <a:pt x="56" y="158"/>
                  </a:lnTo>
                  <a:lnTo>
                    <a:pt x="61" y="177"/>
                  </a:lnTo>
                  <a:lnTo>
                    <a:pt x="64" y="19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35"/>
                  </a:lnTo>
                  <a:lnTo>
                    <a:pt x="61" y="254"/>
                  </a:lnTo>
                  <a:lnTo>
                    <a:pt x="56" y="272"/>
                  </a:lnTo>
                  <a:lnTo>
                    <a:pt x="47" y="290"/>
                  </a:lnTo>
                  <a:lnTo>
                    <a:pt x="38" y="305"/>
                  </a:lnTo>
                  <a:lnTo>
                    <a:pt x="27" y="321"/>
                  </a:lnTo>
                  <a:lnTo>
                    <a:pt x="15" y="333"/>
                  </a:lnTo>
                  <a:lnTo>
                    <a:pt x="0" y="346"/>
                  </a:lnTo>
                  <a:lnTo>
                    <a:pt x="0" y="431"/>
                  </a:lnTo>
                  <a:lnTo>
                    <a:pt x="0" y="431"/>
                  </a:lnTo>
                  <a:lnTo>
                    <a:pt x="15" y="423"/>
                  </a:lnTo>
                  <a:lnTo>
                    <a:pt x="30" y="414"/>
                  </a:lnTo>
                  <a:lnTo>
                    <a:pt x="43" y="405"/>
                  </a:lnTo>
                  <a:lnTo>
                    <a:pt x="57" y="394"/>
                  </a:lnTo>
                  <a:lnTo>
                    <a:pt x="68" y="384"/>
                  </a:lnTo>
                  <a:lnTo>
                    <a:pt x="80" y="371"/>
                  </a:lnTo>
                  <a:lnTo>
                    <a:pt x="90" y="359"/>
                  </a:lnTo>
                  <a:lnTo>
                    <a:pt x="100" y="345"/>
                  </a:lnTo>
                  <a:lnTo>
                    <a:pt x="109" y="330"/>
                  </a:lnTo>
                  <a:lnTo>
                    <a:pt x="116" y="316"/>
                  </a:lnTo>
                  <a:lnTo>
                    <a:pt x="123" y="300"/>
                  </a:lnTo>
                  <a:lnTo>
                    <a:pt x="128" y="283"/>
                  </a:lnTo>
                  <a:lnTo>
                    <a:pt x="133" y="268"/>
                  </a:lnTo>
                  <a:lnTo>
                    <a:pt x="136" y="250"/>
                  </a:lnTo>
                  <a:lnTo>
                    <a:pt x="138" y="233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198"/>
                  </a:lnTo>
                  <a:lnTo>
                    <a:pt x="136" y="180"/>
                  </a:lnTo>
                  <a:lnTo>
                    <a:pt x="133" y="163"/>
                  </a:lnTo>
                  <a:lnTo>
                    <a:pt x="128" y="146"/>
                  </a:lnTo>
                  <a:lnTo>
                    <a:pt x="123" y="131"/>
                  </a:lnTo>
                  <a:lnTo>
                    <a:pt x="116" y="115"/>
                  </a:lnTo>
                  <a:lnTo>
                    <a:pt x="109" y="100"/>
                  </a:lnTo>
                  <a:lnTo>
                    <a:pt x="100" y="86"/>
                  </a:lnTo>
                  <a:lnTo>
                    <a:pt x="90" y="72"/>
                  </a:lnTo>
                  <a:lnTo>
                    <a:pt x="80" y="60"/>
                  </a:lnTo>
                  <a:lnTo>
                    <a:pt x="68" y="47"/>
                  </a:lnTo>
                  <a:lnTo>
                    <a:pt x="57" y="36"/>
                  </a:lnTo>
                  <a:lnTo>
                    <a:pt x="43" y="25"/>
                  </a:lnTo>
                  <a:lnTo>
                    <a:pt x="30" y="16"/>
                  </a:lnTo>
                  <a:lnTo>
                    <a:pt x="1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76" name="Freeform 38"/>
            <p:cNvSpPr/>
            <p:nvPr userDrawn="1"/>
          </p:nvSpPr>
          <p:spPr bwMode="auto">
            <a:xfrm>
              <a:off x="3195087" y="168988"/>
              <a:ext cx="450650" cy="656901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77" name="Freeform 42"/>
            <p:cNvSpPr/>
            <p:nvPr userDrawn="1"/>
          </p:nvSpPr>
          <p:spPr bwMode="auto">
            <a:xfrm>
              <a:off x="2435657" y="1327973"/>
              <a:ext cx="194328" cy="664054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78" name="Freeform 46"/>
            <p:cNvSpPr/>
            <p:nvPr userDrawn="1"/>
          </p:nvSpPr>
          <p:spPr bwMode="auto">
            <a:xfrm>
              <a:off x="2430888" y="4684322"/>
              <a:ext cx="199097" cy="323086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79" name="그림 120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00000" flipH="1">
              <a:off x="1858594" y="2891696"/>
              <a:ext cx="297062" cy="823433"/>
            </a:xfrm>
            <a:prstGeom prst="rect">
              <a:avLst/>
            </a:prstGeom>
          </p:spPr>
        </p:pic>
        <p:sp>
          <p:nvSpPr>
            <p:cNvPr id="180" name="Freeform 118"/>
            <p:cNvSpPr/>
            <p:nvPr userDrawn="1"/>
          </p:nvSpPr>
          <p:spPr bwMode="auto">
            <a:xfrm>
              <a:off x="1659537" y="3107047"/>
              <a:ext cx="960910" cy="962103"/>
            </a:xfrm>
            <a:custGeom>
              <a:avLst/>
              <a:gdLst>
                <a:gd name="T0" fmla="*/ 0 w 806"/>
                <a:gd name="T1" fmla="*/ 0 h 807"/>
                <a:gd name="T2" fmla="*/ 806 w 806"/>
                <a:gd name="T3" fmla="*/ 807 h 807"/>
                <a:gd name="T4" fmla="*/ 0 w 806"/>
                <a:gd name="T5" fmla="*/ 807 h 807"/>
                <a:gd name="T6" fmla="*/ 0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0"/>
                  </a:moveTo>
                  <a:lnTo>
                    <a:pt x="806" y="807"/>
                  </a:lnTo>
                  <a:lnTo>
                    <a:pt x="0" y="8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grpSp>
          <p:nvGrpSpPr>
            <p:cNvPr id="181" name="그룹 122"/>
            <p:cNvGrpSpPr/>
            <p:nvPr userDrawn="1"/>
          </p:nvGrpSpPr>
          <p:grpSpPr>
            <a:xfrm>
              <a:off x="1659537" y="3390790"/>
              <a:ext cx="305202" cy="678359"/>
              <a:chOff x="2209800" y="4519614"/>
              <a:chExt cx="406400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90" name="Freeform 9"/>
              <p:cNvSpPr/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91" name="Freeform 11"/>
              <p:cNvSpPr/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pic>
          <p:nvPicPr>
            <p:cNvPr id="182" name="그림 12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00000" flipH="1">
              <a:off x="2834439" y="3871555"/>
              <a:ext cx="297062" cy="823433"/>
            </a:xfrm>
            <a:prstGeom prst="rect">
              <a:avLst/>
            </a:prstGeom>
          </p:spPr>
        </p:pic>
        <p:sp>
          <p:nvSpPr>
            <p:cNvPr id="183" name="Freeform 110"/>
            <p:cNvSpPr/>
            <p:nvPr userDrawn="1"/>
          </p:nvSpPr>
          <p:spPr bwMode="auto">
            <a:xfrm>
              <a:off x="2684826" y="4123990"/>
              <a:ext cx="960910" cy="960910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84" name="Freeform 43"/>
            <p:cNvSpPr>
              <a:spLocks noEditPoints="1"/>
            </p:cNvSpPr>
            <p:nvPr userDrawn="1"/>
          </p:nvSpPr>
          <p:spPr bwMode="auto">
            <a:xfrm>
              <a:off x="2684826" y="4425020"/>
              <a:ext cx="299242" cy="473302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85" name="그림 12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 flipH="1" flipV="1">
              <a:off x="1847633" y="2516305"/>
              <a:ext cx="337210" cy="823433"/>
            </a:xfrm>
            <a:prstGeom prst="rect">
              <a:avLst/>
            </a:prstGeom>
          </p:spPr>
        </p:pic>
        <p:sp>
          <p:nvSpPr>
            <p:cNvPr id="186" name="Freeform 116"/>
            <p:cNvSpPr/>
            <p:nvPr userDrawn="1"/>
          </p:nvSpPr>
          <p:spPr bwMode="auto">
            <a:xfrm>
              <a:off x="1659537" y="2091295"/>
              <a:ext cx="960910" cy="960910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87" name="그림 13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 flipH="1" flipV="1">
              <a:off x="2883716" y="1476207"/>
              <a:ext cx="337210" cy="823433"/>
            </a:xfrm>
            <a:prstGeom prst="rect">
              <a:avLst/>
            </a:prstGeom>
          </p:spPr>
        </p:pic>
        <p:sp>
          <p:nvSpPr>
            <p:cNvPr id="188" name="Freeform 108"/>
            <p:cNvSpPr/>
            <p:nvPr userDrawn="1"/>
          </p:nvSpPr>
          <p:spPr bwMode="auto">
            <a:xfrm>
              <a:off x="2684826" y="1074351"/>
              <a:ext cx="960910" cy="96210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89" name="Freeform 40"/>
            <p:cNvSpPr/>
            <p:nvPr userDrawn="1"/>
          </p:nvSpPr>
          <p:spPr bwMode="auto">
            <a:xfrm>
              <a:off x="2684826" y="1327973"/>
              <a:ext cx="194328" cy="664054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그룹 116"/>
          <p:cNvGrpSpPr/>
          <p:nvPr userDrawn="1"/>
        </p:nvGrpSpPr>
        <p:grpSpPr>
          <a:xfrm>
            <a:off x="8082789" y="69450"/>
            <a:ext cx="4109211" cy="6719103"/>
            <a:chOff x="5048873" y="80963"/>
            <a:chExt cx="4095127" cy="6696075"/>
          </a:xfrm>
        </p:grpSpPr>
        <p:sp>
          <p:nvSpPr>
            <p:cNvPr id="118" name="Freeform 6"/>
            <p:cNvSpPr/>
            <p:nvPr userDrawn="1"/>
          </p:nvSpPr>
          <p:spPr bwMode="auto">
            <a:xfrm flipH="1">
              <a:off x="7158660" y="80963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9" name="Freeform 7"/>
            <p:cNvSpPr/>
            <p:nvPr userDrawn="1"/>
          </p:nvSpPr>
          <p:spPr bwMode="auto">
            <a:xfrm flipH="1">
              <a:off x="6403010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0" name="Freeform 8"/>
            <p:cNvSpPr/>
            <p:nvPr userDrawn="1"/>
          </p:nvSpPr>
          <p:spPr bwMode="auto">
            <a:xfrm flipH="1">
              <a:off x="5052048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0 w 806"/>
                <a:gd name="T5" fmla="*/ 806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0" y="806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1" name="Freeform 9"/>
            <p:cNvSpPr/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1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22" name="Freeform 10"/>
            <p:cNvSpPr/>
            <p:nvPr userDrawn="1"/>
          </p:nvSpPr>
          <p:spPr bwMode="auto">
            <a:xfrm flipH="1">
              <a:off x="5048873" y="82550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23" name="Freeform 13"/>
            <p:cNvSpPr/>
            <p:nvPr userDrawn="1"/>
          </p:nvSpPr>
          <p:spPr bwMode="auto">
            <a:xfrm flipH="1">
              <a:off x="7158660" y="1435100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39763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4" name="Freeform 14"/>
            <p:cNvSpPr/>
            <p:nvPr userDrawn="1"/>
          </p:nvSpPr>
          <p:spPr bwMode="auto">
            <a:xfrm flipH="1">
              <a:off x="8517560" y="2802560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6441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5" name="Freeform 15"/>
            <p:cNvSpPr/>
            <p:nvPr userDrawn="1"/>
          </p:nvSpPr>
          <p:spPr bwMode="auto">
            <a:xfrm flipH="1">
              <a:off x="6403010" y="143668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6" name="Freeform 16"/>
            <p:cNvSpPr/>
            <p:nvPr userDrawn="1"/>
          </p:nvSpPr>
          <p:spPr bwMode="auto">
            <a:xfrm flipH="1">
              <a:off x="7768260" y="2789238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27" name="Freeform 17"/>
            <p:cNvSpPr/>
            <p:nvPr userDrawn="1"/>
          </p:nvSpPr>
          <p:spPr bwMode="auto">
            <a:xfrm flipH="1">
              <a:off x="6403010" y="1436688"/>
              <a:ext cx="1279525" cy="1281113"/>
            </a:xfrm>
            <a:custGeom>
              <a:avLst/>
              <a:gdLst>
                <a:gd name="T0" fmla="*/ 806 w 806"/>
                <a:gd name="T1" fmla="*/ 0 h 807"/>
                <a:gd name="T2" fmla="*/ 0 w 806"/>
                <a:gd name="T3" fmla="*/ 807 h 807"/>
                <a:gd name="T4" fmla="*/ 806 w 806"/>
                <a:gd name="T5" fmla="*/ 807 h 807"/>
                <a:gd name="T6" fmla="*/ 806 w 806"/>
                <a:gd name="T7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806" y="0"/>
                  </a:moveTo>
                  <a:lnTo>
                    <a:pt x="0" y="807"/>
                  </a:lnTo>
                  <a:lnTo>
                    <a:pt x="806" y="807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28" name="Freeform 18"/>
            <p:cNvSpPr/>
            <p:nvPr userDrawn="1"/>
          </p:nvSpPr>
          <p:spPr bwMode="auto">
            <a:xfrm flipH="1">
              <a:off x="7768260" y="2790825"/>
              <a:ext cx="1279525" cy="1279525"/>
            </a:xfrm>
            <a:custGeom>
              <a:avLst/>
              <a:gdLst>
                <a:gd name="T0" fmla="*/ 806 w 806"/>
                <a:gd name="T1" fmla="*/ 0 h 806"/>
                <a:gd name="T2" fmla="*/ 0 w 806"/>
                <a:gd name="T3" fmla="*/ 806 h 806"/>
                <a:gd name="T4" fmla="*/ 806 w 806"/>
                <a:gd name="T5" fmla="*/ 806 h 806"/>
                <a:gd name="T6" fmla="*/ 806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0"/>
                  </a:moveTo>
                  <a:lnTo>
                    <a:pt x="0" y="806"/>
                  </a:lnTo>
                  <a:lnTo>
                    <a:pt x="806" y="806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29" name="Freeform 19"/>
            <p:cNvSpPr/>
            <p:nvPr userDrawn="1"/>
          </p:nvSpPr>
          <p:spPr bwMode="auto">
            <a:xfrm flipH="1">
              <a:off x="6415710" y="27908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30" name="Freeform 20"/>
            <p:cNvSpPr/>
            <p:nvPr userDrawn="1"/>
          </p:nvSpPr>
          <p:spPr bwMode="auto">
            <a:xfrm flipH="1">
              <a:off x="7158660" y="5495925"/>
              <a:ext cx="1985340" cy="1281113"/>
            </a:xfrm>
            <a:custGeom>
              <a:avLst/>
              <a:gdLst/>
              <a:ahLst/>
              <a:cxnLst/>
              <a:rect l="l" t="t" r="r" b="b"/>
              <a:pathLst>
                <a:path w="1985340" h="1281113">
                  <a:moveTo>
                    <a:pt x="1345578" y="0"/>
                  </a:moveTo>
                  <a:lnTo>
                    <a:pt x="0" y="0"/>
                  </a:lnTo>
                  <a:lnTo>
                    <a:pt x="0" y="1281113"/>
                  </a:lnTo>
                  <a:lnTo>
                    <a:pt x="1345578" y="1281113"/>
                  </a:lnTo>
                  <a:lnTo>
                    <a:pt x="1985340" y="641350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1" name="Freeform 21"/>
            <p:cNvSpPr/>
            <p:nvPr userDrawn="1"/>
          </p:nvSpPr>
          <p:spPr bwMode="auto">
            <a:xfrm flipH="1">
              <a:off x="8517560" y="4155143"/>
              <a:ext cx="626440" cy="1254436"/>
            </a:xfrm>
            <a:custGeom>
              <a:avLst/>
              <a:gdLst/>
              <a:ahLst/>
              <a:cxnLst/>
              <a:rect l="l" t="t" r="r" b="b"/>
              <a:pathLst>
                <a:path w="626440" h="1254436">
                  <a:moveTo>
                    <a:pt x="0" y="0"/>
                  </a:moveTo>
                  <a:lnTo>
                    <a:pt x="0" y="1254436"/>
                  </a:lnTo>
                  <a:lnTo>
                    <a:pt x="626440" y="627995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2" name="Freeform 22"/>
            <p:cNvSpPr/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806 h 806"/>
                <a:gd name="T2" fmla="*/ 807 w 807"/>
                <a:gd name="T3" fmla="*/ 0 h 806"/>
                <a:gd name="T4" fmla="*/ 0 w 807"/>
                <a:gd name="T5" fmla="*/ 0 h 806"/>
                <a:gd name="T6" fmla="*/ 0 w 807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806"/>
                  </a:moveTo>
                  <a:lnTo>
                    <a:pt x="807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3" name="Freeform 24"/>
            <p:cNvSpPr/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chemeClr val="bg1">
                <a:lumMod val="75000"/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4" name="Freeform 25"/>
            <p:cNvSpPr/>
            <p:nvPr userDrawn="1"/>
          </p:nvSpPr>
          <p:spPr bwMode="auto">
            <a:xfrm flipH="1">
              <a:off x="6403010" y="549592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35" name="Freeform 26"/>
            <p:cNvSpPr/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0 w 806"/>
                <a:gd name="T5" fmla="*/ 0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BDA8D1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6" name="Freeform 28"/>
            <p:cNvSpPr/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0 w 806"/>
                <a:gd name="T1" fmla="*/ 806 h 806"/>
                <a:gd name="T2" fmla="*/ 806 w 806"/>
                <a:gd name="T3" fmla="*/ 0 h 806"/>
                <a:gd name="T4" fmla="*/ 806 w 806"/>
                <a:gd name="T5" fmla="*/ 806 h 806"/>
                <a:gd name="T6" fmla="*/ 0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806"/>
                  </a:moveTo>
                  <a:lnTo>
                    <a:pt x="806" y="0"/>
                  </a:lnTo>
                  <a:lnTo>
                    <a:pt x="806" y="806"/>
                  </a:lnTo>
                  <a:lnTo>
                    <a:pt x="0" y="806"/>
                  </a:lnTo>
                  <a:close/>
                </a:path>
              </a:pathLst>
            </a:custGeom>
            <a:solidFill>
              <a:srgbClr val="342D57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37" name="Freeform 29"/>
            <p:cNvSpPr/>
            <p:nvPr userDrawn="1"/>
          </p:nvSpPr>
          <p:spPr bwMode="auto">
            <a:xfrm flipH="1">
              <a:off x="7768260" y="4143375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rgbClr val="342D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pic>
          <p:nvPicPr>
            <p:cNvPr id="138" name="그림 13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00000" flipV="1">
              <a:off x="5630087" y="1977633"/>
              <a:ext cx="449020" cy="1096463"/>
            </a:xfrm>
            <a:prstGeom prst="rect">
              <a:avLst/>
            </a:prstGeom>
          </p:spPr>
        </p:pic>
        <p:sp>
          <p:nvSpPr>
            <p:cNvPr id="139" name="Freeform 12"/>
            <p:cNvSpPr/>
            <p:nvPr userDrawn="1"/>
          </p:nvSpPr>
          <p:spPr bwMode="auto">
            <a:xfrm flipH="1">
              <a:off x="5048873" y="1436688"/>
              <a:ext cx="1279525" cy="1281113"/>
            </a:xfrm>
            <a:custGeom>
              <a:avLst/>
              <a:gdLst>
                <a:gd name="T0" fmla="*/ 0 w 806"/>
                <a:gd name="T1" fmla="*/ 807 h 807"/>
                <a:gd name="T2" fmla="*/ 806 w 806"/>
                <a:gd name="T3" fmla="*/ 0 h 807"/>
                <a:gd name="T4" fmla="*/ 0 w 806"/>
                <a:gd name="T5" fmla="*/ 0 h 807"/>
                <a:gd name="T6" fmla="*/ 0 w 806"/>
                <a:gd name="T7" fmla="*/ 807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7">
                  <a:moveTo>
                    <a:pt x="0" y="807"/>
                  </a:moveTo>
                  <a:lnTo>
                    <a:pt x="806" y="0"/>
                  </a:lnTo>
                  <a:lnTo>
                    <a:pt x="0" y="0"/>
                  </a:lnTo>
                  <a:lnTo>
                    <a:pt x="0" y="8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pic>
          <p:nvPicPr>
            <p:cNvPr id="140" name="그림 13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>
              <a:off x="5735205" y="5159789"/>
              <a:ext cx="395560" cy="1096463"/>
            </a:xfrm>
            <a:prstGeom prst="rect">
              <a:avLst/>
            </a:prstGeom>
          </p:spPr>
        </p:pic>
        <p:sp>
          <p:nvSpPr>
            <p:cNvPr id="141" name="Freeform 23"/>
            <p:cNvSpPr/>
            <p:nvPr userDrawn="1"/>
          </p:nvSpPr>
          <p:spPr bwMode="auto">
            <a:xfrm flipH="1">
              <a:off x="5050460" y="5495925"/>
              <a:ext cx="1281113" cy="1279525"/>
            </a:xfrm>
            <a:custGeom>
              <a:avLst/>
              <a:gdLst>
                <a:gd name="T0" fmla="*/ 0 w 807"/>
                <a:gd name="T1" fmla="*/ 0 h 806"/>
                <a:gd name="T2" fmla="*/ 807 w 807"/>
                <a:gd name="T3" fmla="*/ 806 h 806"/>
                <a:gd name="T4" fmla="*/ 0 w 807"/>
                <a:gd name="T5" fmla="*/ 806 h 806"/>
                <a:gd name="T6" fmla="*/ 0 w 807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7" h="806">
                  <a:moveTo>
                    <a:pt x="0" y="0"/>
                  </a:moveTo>
                  <a:lnTo>
                    <a:pt x="807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C9E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pic>
          <p:nvPicPr>
            <p:cNvPr id="142" name="그림 14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>
              <a:off x="7034616" y="3855032"/>
              <a:ext cx="395560" cy="1096463"/>
            </a:xfrm>
            <a:prstGeom prst="rect">
              <a:avLst/>
            </a:prstGeom>
          </p:spPr>
        </p:pic>
        <p:sp>
          <p:nvSpPr>
            <p:cNvPr id="143" name="Freeform 27"/>
            <p:cNvSpPr/>
            <p:nvPr userDrawn="1"/>
          </p:nvSpPr>
          <p:spPr bwMode="auto">
            <a:xfrm flipH="1">
              <a:off x="6415710" y="4143375"/>
              <a:ext cx="1279525" cy="1279525"/>
            </a:xfrm>
            <a:custGeom>
              <a:avLst/>
              <a:gdLst>
                <a:gd name="T0" fmla="*/ 0 w 806"/>
                <a:gd name="T1" fmla="*/ 0 h 806"/>
                <a:gd name="T2" fmla="*/ 806 w 806"/>
                <a:gd name="T3" fmla="*/ 806 h 806"/>
                <a:gd name="T4" fmla="*/ 0 w 806"/>
                <a:gd name="T5" fmla="*/ 806 h 806"/>
                <a:gd name="T6" fmla="*/ 0 w 806"/>
                <a:gd name="T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0" y="0"/>
                  </a:moveTo>
                  <a:lnTo>
                    <a:pt x="806" y="806"/>
                  </a:lnTo>
                  <a:lnTo>
                    <a:pt x="0" y="8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pic>
          <p:nvPicPr>
            <p:cNvPr id="144" name="그림 14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00000" flipH="1" flipV="1">
              <a:off x="6650300" y="618867"/>
              <a:ext cx="449020" cy="1096463"/>
            </a:xfrm>
            <a:prstGeom prst="rect">
              <a:avLst/>
            </a:prstGeom>
          </p:spPr>
        </p:pic>
        <p:sp>
          <p:nvSpPr>
            <p:cNvPr id="145" name="Freeform 11"/>
            <p:cNvSpPr/>
            <p:nvPr userDrawn="1"/>
          </p:nvSpPr>
          <p:spPr bwMode="auto">
            <a:xfrm flipH="1">
              <a:off x="6401423" y="82550"/>
              <a:ext cx="1279525" cy="1279525"/>
            </a:xfrm>
            <a:custGeom>
              <a:avLst/>
              <a:gdLst>
                <a:gd name="T0" fmla="*/ 806 w 806"/>
                <a:gd name="T1" fmla="*/ 806 h 806"/>
                <a:gd name="T2" fmla="*/ 0 w 806"/>
                <a:gd name="T3" fmla="*/ 0 h 806"/>
                <a:gd name="T4" fmla="*/ 806 w 806"/>
                <a:gd name="T5" fmla="*/ 0 h 806"/>
                <a:gd name="T6" fmla="*/ 806 w 806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6" h="806">
                  <a:moveTo>
                    <a:pt x="806" y="806"/>
                  </a:moveTo>
                  <a:lnTo>
                    <a:pt x="0" y="0"/>
                  </a:lnTo>
                  <a:lnTo>
                    <a:pt x="806" y="0"/>
                  </a:lnTo>
                  <a:lnTo>
                    <a:pt x="806" y="8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grpSp>
          <p:nvGrpSpPr>
            <p:cNvPr id="146" name="그룹 145"/>
            <p:cNvGrpSpPr/>
            <p:nvPr userDrawn="1"/>
          </p:nvGrpSpPr>
          <p:grpSpPr>
            <a:xfrm flipH="1">
              <a:off x="6401008" y="458788"/>
              <a:ext cx="369888" cy="903287"/>
              <a:chOff x="1812925" y="4535488"/>
              <a:chExt cx="369888" cy="903287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155" name="Freeform 5"/>
              <p:cNvSpPr/>
              <p:nvPr userDrawn="1"/>
            </p:nvSpPr>
            <p:spPr bwMode="auto">
              <a:xfrm>
                <a:off x="2027238" y="4535488"/>
                <a:ext cx="155575" cy="382588"/>
              </a:xfrm>
              <a:custGeom>
                <a:avLst/>
                <a:gdLst>
                  <a:gd name="T0" fmla="*/ 98 w 98"/>
                  <a:gd name="T1" fmla="*/ 0 h 241"/>
                  <a:gd name="T2" fmla="*/ 98 w 98"/>
                  <a:gd name="T3" fmla="*/ 0 h 241"/>
                  <a:gd name="T4" fmla="*/ 88 w 98"/>
                  <a:gd name="T5" fmla="*/ 2 h 241"/>
                  <a:gd name="T6" fmla="*/ 77 w 98"/>
                  <a:gd name="T7" fmla="*/ 7 h 241"/>
                  <a:gd name="T8" fmla="*/ 68 w 98"/>
                  <a:gd name="T9" fmla="*/ 11 h 241"/>
                  <a:gd name="T10" fmla="*/ 59 w 98"/>
                  <a:gd name="T11" fmla="*/ 16 h 241"/>
                  <a:gd name="T12" fmla="*/ 50 w 98"/>
                  <a:gd name="T13" fmla="*/ 21 h 241"/>
                  <a:gd name="T14" fmla="*/ 43 w 98"/>
                  <a:gd name="T15" fmla="*/ 28 h 241"/>
                  <a:gd name="T16" fmla="*/ 35 w 98"/>
                  <a:gd name="T17" fmla="*/ 35 h 241"/>
                  <a:gd name="T18" fmla="*/ 28 w 98"/>
                  <a:gd name="T19" fmla="*/ 42 h 241"/>
                  <a:gd name="T20" fmla="*/ 22 w 98"/>
                  <a:gd name="T21" fmla="*/ 51 h 241"/>
                  <a:gd name="T22" fmla="*/ 17 w 98"/>
                  <a:gd name="T23" fmla="*/ 60 h 241"/>
                  <a:gd name="T24" fmla="*/ 11 w 98"/>
                  <a:gd name="T25" fmla="*/ 68 h 241"/>
                  <a:gd name="T26" fmla="*/ 7 w 98"/>
                  <a:gd name="T27" fmla="*/ 79 h 241"/>
                  <a:gd name="T28" fmla="*/ 4 w 98"/>
                  <a:gd name="T29" fmla="*/ 88 h 241"/>
                  <a:gd name="T30" fmla="*/ 2 w 98"/>
                  <a:gd name="T31" fmla="*/ 99 h 241"/>
                  <a:gd name="T32" fmla="*/ 1 w 98"/>
                  <a:gd name="T33" fmla="*/ 109 h 241"/>
                  <a:gd name="T34" fmla="*/ 0 w 98"/>
                  <a:gd name="T35" fmla="*/ 121 h 241"/>
                  <a:gd name="T36" fmla="*/ 0 w 98"/>
                  <a:gd name="T37" fmla="*/ 121 h 241"/>
                  <a:gd name="T38" fmla="*/ 1 w 98"/>
                  <a:gd name="T39" fmla="*/ 131 h 241"/>
                  <a:gd name="T40" fmla="*/ 2 w 98"/>
                  <a:gd name="T41" fmla="*/ 143 h 241"/>
                  <a:gd name="T42" fmla="*/ 4 w 98"/>
                  <a:gd name="T43" fmla="*/ 153 h 241"/>
                  <a:gd name="T44" fmla="*/ 7 w 98"/>
                  <a:gd name="T45" fmla="*/ 162 h 241"/>
                  <a:gd name="T46" fmla="*/ 11 w 98"/>
                  <a:gd name="T47" fmla="*/ 172 h 241"/>
                  <a:gd name="T48" fmla="*/ 17 w 98"/>
                  <a:gd name="T49" fmla="*/ 181 h 241"/>
                  <a:gd name="T50" fmla="*/ 22 w 98"/>
                  <a:gd name="T51" fmla="*/ 191 h 241"/>
                  <a:gd name="T52" fmla="*/ 28 w 98"/>
                  <a:gd name="T53" fmla="*/ 199 h 241"/>
                  <a:gd name="T54" fmla="*/ 35 w 98"/>
                  <a:gd name="T55" fmla="*/ 206 h 241"/>
                  <a:gd name="T56" fmla="*/ 43 w 98"/>
                  <a:gd name="T57" fmla="*/ 214 h 241"/>
                  <a:gd name="T58" fmla="*/ 50 w 98"/>
                  <a:gd name="T59" fmla="*/ 220 h 241"/>
                  <a:gd name="T60" fmla="*/ 59 w 98"/>
                  <a:gd name="T61" fmla="*/ 225 h 241"/>
                  <a:gd name="T62" fmla="*/ 68 w 98"/>
                  <a:gd name="T63" fmla="*/ 230 h 241"/>
                  <a:gd name="T64" fmla="*/ 77 w 98"/>
                  <a:gd name="T65" fmla="*/ 235 h 241"/>
                  <a:gd name="T66" fmla="*/ 88 w 98"/>
                  <a:gd name="T67" fmla="*/ 238 h 241"/>
                  <a:gd name="T68" fmla="*/ 98 w 98"/>
                  <a:gd name="T69" fmla="*/ 241 h 241"/>
                  <a:gd name="T70" fmla="*/ 98 w 98"/>
                  <a:gd name="T71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241">
                    <a:moveTo>
                      <a:pt x="98" y="0"/>
                    </a:moveTo>
                    <a:lnTo>
                      <a:pt x="98" y="0"/>
                    </a:lnTo>
                    <a:lnTo>
                      <a:pt x="88" y="2"/>
                    </a:lnTo>
                    <a:lnTo>
                      <a:pt x="77" y="7"/>
                    </a:lnTo>
                    <a:lnTo>
                      <a:pt x="68" y="11"/>
                    </a:lnTo>
                    <a:lnTo>
                      <a:pt x="59" y="16"/>
                    </a:lnTo>
                    <a:lnTo>
                      <a:pt x="50" y="21"/>
                    </a:lnTo>
                    <a:lnTo>
                      <a:pt x="43" y="28"/>
                    </a:lnTo>
                    <a:lnTo>
                      <a:pt x="35" y="35"/>
                    </a:lnTo>
                    <a:lnTo>
                      <a:pt x="28" y="42"/>
                    </a:lnTo>
                    <a:lnTo>
                      <a:pt x="22" y="51"/>
                    </a:lnTo>
                    <a:lnTo>
                      <a:pt x="17" y="60"/>
                    </a:lnTo>
                    <a:lnTo>
                      <a:pt x="11" y="68"/>
                    </a:lnTo>
                    <a:lnTo>
                      <a:pt x="7" y="79"/>
                    </a:lnTo>
                    <a:lnTo>
                      <a:pt x="4" y="88"/>
                    </a:lnTo>
                    <a:lnTo>
                      <a:pt x="2" y="99"/>
                    </a:lnTo>
                    <a:lnTo>
                      <a:pt x="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" y="131"/>
                    </a:lnTo>
                    <a:lnTo>
                      <a:pt x="2" y="143"/>
                    </a:lnTo>
                    <a:lnTo>
                      <a:pt x="4" y="153"/>
                    </a:lnTo>
                    <a:lnTo>
                      <a:pt x="7" y="162"/>
                    </a:lnTo>
                    <a:lnTo>
                      <a:pt x="11" y="172"/>
                    </a:lnTo>
                    <a:lnTo>
                      <a:pt x="17" y="181"/>
                    </a:lnTo>
                    <a:lnTo>
                      <a:pt x="22" y="191"/>
                    </a:lnTo>
                    <a:lnTo>
                      <a:pt x="28" y="199"/>
                    </a:lnTo>
                    <a:lnTo>
                      <a:pt x="35" y="206"/>
                    </a:lnTo>
                    <a:lnTo>
                      <a:pt x="43" y="214"/>
                    </a:lnTo>
                    <a:lnTo>
                      <a:pt x="50" y="220"/>
                    </a:lnTo>
                    <a:lnTo>
                      <a:pt x="59" y="225"/>
                    </a:lnTo>
                    <a:lnTo>
                      <a:pt x="68" y="230"/>
                    </a:lnTo>
                    <a:lnTo>
                      <a:pt x="77" y="235"/>
                    </a:lnTo>
                    <a:lnTo>
                      <a:pt x="88" y="238"/>
                    </a:lnTo>
                    <a:lnTo>
                      <a:pt x="98" y="24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56" name="Freeform 7"/>
              <p:cNvSpPr/>
              <p:nvPr userDrawn="1"/>
            </p:nvSpPr>
            <p:spPr bwMode="auto">
              <a:xfrm>
                <a:off x="1812925" y="4949825"/>
                <a:ext cx="369888" cy="488950"/>
              </a:xfrm>
              <a:custGeom>
                <a:avLst/>
                <a:gdLst>
                  <a:gd name="T0" fmla="*/ 203 w 233"/>
                  <a:gd name="T1" fmla="*/ 0 h 308"/>
                  <a:gd name="T2" fmla="*/ 203 w 233"/>
                  <a:gd name="T3" fmla="*/ 0 h 308"/>
                  <a:gd name="T4" fmla="*/ 182 w 233"/>
                  <a:gd name="T5" fmla="*/ 0 h 308"/>
                  <a:gd name="T6" fmla="*/ 157 w 233"/>
                  <a:gd name="T7" fmla="*/ 2 h 308"/>
                  <a:gd name="T8" fmla="*/ 129 w 233"/>
                  <a:gd name="T9" fmla="*/ 6 h 308"/>
                  <a:gd name="T10" fmla="*/ 114 w 233"/>
                  <a:gd name="T11" fmla="*/ 8 h 308"/>
                  <a:gd name="T12" fmla="*/ 99 w 233"/>
                  <a:gd name="T13" fmla="*/ 12 h 308"/>
                  <a:gd name="T14" fmla="*/ 85 w 233"/>
                  <a:gd name="T15" fmla="*/ 16 h 308"/>
                  <a:gd name="T16" fmla="*/ 70 w 233"/>
                  <a:gd name="T17" fmla="*/ 22 h 308"/>
                  <a:gd name="T18" fmla="*/ 56 w 233"/>
                  <a:gd name="T19" fmla="*/ 28 h 308"/>
                  <a:gd name="T20" fmla="*/ 43 w 233"/>
                  <a:gd name="T21" fmla="*/ 35 h 308"/>
                  <a:gd name="T22" fmla="*/ 30 w 233"/>
                  <a:gd name="T23" fmla="*/ 44 h 308"/>
                  <a:gd name="T24" fmla="*/ 19 w 233"/>
                  <a:gd name="T25" fmla="*/ 53 h 308"/>
                  <a:gd name="T26" fmla="*/ 9 w 233"/>
                  <a:gd name="T27" fmla="*/ 63 h 308"/>
                  <a:gd name="T28" fmla="*/ 0 w 233"/>
                  <a:gd name="T29" fmla="*/ 76 h 308"/>
                  <a:gd name="T30" fmla="*/ 233 w 233"/>
                  <a:gd name="T31" fmla="*/ 308 h 308"/>
                  <a:gd name="T32" fmla="*/ 233 w 233"/>
                  <a:gd name="T33" fmla="*/ 1 h 308"/>
                  <a:gd name="T34" fmla="*/ 225 w 233"/>
                  <a:gd name="T35" fmla="*/ 1 h 308"/>
                  <a:gd name="T36" fmla="*/ 225 w 233"/>
                  <a:gd name="T37" fmla="*/ 1 h 308"/>
                  <a:gd name="T38" fmla="*/ 203 w 233"/>
                  <a:gd name="T39" fmla="*/ 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3" h="308">
                    <a:moveTo>
                      <a:pt x="203" y="0"/>
                    </a:moveTo>
                    <a:lnTo>
                      <a:pt x="203" y="0"/>
                    </a:lnTo>
                    <a:lnTo>
                      <a:pt x="182" y="0"/>
                    </a:lnTo>
                    <a:lnTo>
                      <a:pt x="157" y="2"/>
                    </a:lnTo>
                    <a:lnTo>
                      <a:pt x="129" y="6"/>
                    </a:lnTo>
                    <a:lnTo>
                      <a:pt x="114" y="8"/>
                    </a:lnTo>
                    <a:lnTo>
                      <a:pt x="99" y="12"/>
                    </a:lnTo>
                    <a:lnTo>
                      <a:pt x="85" y="16"/>
                    </a:lnTo>
                    <a:lnTo>
                      <a:pt x="70" y="22"/>
                    </a:lnTo>
                    <a:lnTo>
                      <a:pt x="56" y="28"/>
                    </a:lnTo>
                    <a:lnTo>
                      <a:pt x="43" y="35"/>
                    </a:lnTo>
                    <a:lnTo>
                      <a:pt x="30" y="44"/>
                    </a:lnTo>
                    <a:lnTo>
                      <a:pt x="19" y="53"/>
                    </a:lnTo>
                    <a:lnTo>
                      <a:pt x="9" y="63"/>
                    </a:lnTo>
                    <a:lnTo>
                      <a:pt x="0" y="76"/>
                    </a:lnTo>
                    <a:lnTo>
                      <a:pt x="233" y="308"/>
                    </a:lnTo>
                    <a:lnTo>
                      <a:pt x="233" y="1"/>
                    </a:lnTo>
                    <a:lnTo>
                      <a:pt x="225" y="1"/>
                    </a:lnTo>
                    <a:lnTo>
                      <a:pt x="225" y="1"/>
                    </a:lnTo>
                    <a:lnTo>
                      <a:pt x="203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47" name="Freeform 38"/>
            <p:cNvSpPr/>
            <p:nvPr userDrawn="1"/>
          </p:nvSpPr>
          <p:spPr bwMode="auto">
            <a:xfrm>
              <a:off x="7095160" y="4305797"/>
              <a:ext cx="600075" cy="874713"/>
            </a:xfrm>
            <a:custGeom>
              <a:avLst/>
              <a:gdLst>
                <a:gd name="T0" fmla="*/ 326 w 378"/>
                <a:gd name="T1" fmla="*/ 0 h 551"/>
                <a:gd name="T2" fmla="*/ 286 w 378"/>
                <a:gd name="T3" fmla="*/ 3 h 551"/>
                <a:gd name="T4" fmla="*/ 93 w 378"/>
                <a:gd name="T5" fmla="*/ 198 h 551"/>
                <a:gd name="T6" fmla="*/ 89 w 378"/>
                <a:gd name="T7" fmla="*/ 237 h 551"/>
                <a:gd name="T8" fmla="*/ 90 w 378"/>
                <a:gd name="T9" fmla="*/ 253 h 551"/>
                <a:gd name="T10" fmla="*/ 94 w 378"/>
                <a:gd name="T11" fmla="*/ 283 h 551"/>
                <a:gd name="T12" fmla="*/ 101 w 378"/>
                <a:gd name="T13" fmla="*/ 313 h 551"/>
                <a:gd name="T14" fmla="*/ 113 w 378"/>
                <a:gd name="T15" fmla="*/ 340 h 551"/>
                <a:gd name="T16" fmla="*/ 15 w 378"/>
                <a:gd name="T17" fmla="*/ 458 h 551"/>
                <a:gd name="T18" fmla="*/ 9 w 378"/>
                <a:gd name="T19" fmla="*/ 466 h 551"/>
                <a:gd name="T20" fmla="*/ 1 w 378"/>
                <a:gd name="T21" fmla="*/ 486 h 551"/>
                <a:gd name="T22" fmla="*/ 1 w 378"/>
                <a:gd name="T23" fmla="*/ 507 h 551"/>
                <a:gd name="T24" fmla="*/ 9 w 378"/>
                <a:gd name="T25" fmla="*/ 526 h 551"/>
                <a:gd name="T26" fmla="*/ 15 w 378"/>
                <a:gd name="T27" fmla="*/ 535 h 551"/>
                <a:gd name="T28" fmla="*/ 34 w 378"/>
                <a:gd name="T29" fmla="*/ 547 h 551"/>
                <a:gd name="T30" fmla="*/ 54 w 378"/>
                <a:gd name="T31" fmla="*/ 551 h 551"/>
                <a:gd name="T32" fmla="*/ 65 w 378"/>
                <a:gd name="T33" fmla="*/ 550 h 551"/>
                <a:gd name="T34" fmla="*/ 84 w 378"/>
                <a:gd name="T35" fmla="*/ 542 h 551"/>
                <a:gd name="T36" fmla="*/ 194 w 378"/>
                <a:gd name="T37" fmla="*/ 434 h 551"/>
                <a:gd name="T38" fmla="*/ 209 w 378"/>
                <a:gd name="T39" fmla="*/ 443 h 551"/>
                <a:gd name="T40" fmla="*/ 239 w 378"/>
                <a:gd name="T41" fmla="*/ 458 h 551"/>
                <a:gd name="T42" fmla="*/ 273 w 378"/>
                <a:gd name="T43" fmla="*/ 468 h 551"/>
                <a:gd name="T44" fmla="*/ 308 w 378"/>
                <a:gd name="T45" fmla="*/ 474 h 551"/>
                <a:gd name="T46" fmla="*/ 326 w 378"/>
                <a:gd name="T47" fmla="*/ 475 h 551"/>
                <a:gd name="T48" fmla="*/ 353 w 378"/>
                <a:gd name="T49" fmla="*/ 473 h 551"/>
                <a:gd name="T50" fmla="*/ 378 w 378"/>
                <a:gd name="T51" fmla="*/ 468 h 551"/>
                <a:gd name="T52" fmla="*/ 378 w 378"/>
                <a:gd name="T53" fmla="*/ 393 h 551"/>
                <a:gd name="T54" fmla="*/ 353 w 378"/>
                <a:gd name="T55" fmla="*/ 399 h 551"/>
                <a:gd name="T56" fmla="*/ 326 w 378"/>
                <a:gd name="T57" fmla="*/ 401 h 551"/>
                <a:gd name="T58" fmla="*/ 309 w 378"/>
                <a:gd name="T59" fmla="*/ 400 h 551"/>
                <a:gd name="T60" fmla="*/ 278 w 378"/>
                <a:gd name="T61" fmla="*/ 394 h 551"/>
                <a:gd name="T62" fmla="*/ 249 w 378"/>
                <a:gd name="T63" fmla="*/ 382 h 551"/>
                <a:gd name="T64" fmla="*/ 221 w 378"/>
                <a:gd name="T65" fmla="*/ 364 h 551"/>
                <a:gd name="T66" fmla="*/ 199 w 378"/>
                <a:gd name="T67" fmla="*/ 342 h 551"/>
                <a:gd name="T68" fmla="*/ 182 w 378"/>
                <a:gd name="T69" fmla="*/ 316 h 551"/>
                <a:gd name="T70" fmla="*/ 169 w 378"/>
                <a:gd name="T71" fmla="*/ 285 h 551"/>
                <a:gd name="T72" fmla="*/ 163 w 378"/>
                <a:gd name="T73" fmla="*/ 254 h 551"/>
                <a:gd name="T74" fmla="*/ 162 w 378"/>
                <a:gd name="T75" fmla="*/ 237 h 551"/>
                <a:gd name="T76" fmla="*/ 165 w 378"/>
                <a:gd name="T77" fmla="*/ 204 h 551"/>
                <a:gd name="T78" fmla="*/ 175 w 378"/>
                <a:gd name="T79" fmla="*/ 174 h 551"/>
                <a:gd name="T80" fmla="*/ 190 w 378"/>
                <a:gd name="T81" fmla="*/ 145 h 551"/>
                <a:gd name="T82" fmla="*/ 210 w 378"/>
                <a:gd name="T83" fmla="*/ 121 h 551"/>
                <a:gd name="T84" fmla="*/ 235 w 378"/>
                <a:gd name="T85" fmla="*/ 101 h 551"/>
                <a:gd name="T86" fmla="*/ 262 w 378"/>
                <a:gd name="T87" fmla="*/ 86 h 551"/>
                <a:gd name="T88" fmla="*/ 294 w 378"/>
                <a:gd name="T89" fmla="*/ 76 h 551"/>
                <a:gd name="T90" fmla="*/ 326 w 378"/>
                <a:gd name="T91" fmla="*/ 73 h 551"/>
                <a:gd name="T92" fmla="*/ 340 w 378"/>
                <a:gd name="T93" fmla="*/ 73 h 551"/>
                <a:gd name="T94" fmla="*/ 366 w 378"/>
                <a:gd name="T95" fmla="*/ 77 h 551"/>
                <a:gd name="T96" fmla="*/ 378 w 378"/>
                <a:gd name="T97" fmla="*/ 5 h 551"/>
                <a:gd name="T98" fmla="*/ 366 w 378"/>
                <a:gd name="T99" fmla="*/ 3 h 551"/>
                <a:gd name="T100" fmla="*/ 340 w 378"/>
                <a:gd name="T101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8" h="551">
                  <a:moveTo>
                    <a:pt x="326" y="0"/>
                  </a:moveTo>
                  <a:lnTo>
                    <a:pt x="326" y="0"/>
                  </a:lnTo>
                  <a:lnTo>
                    <a:pt x="306" y="1"/>
                  </a:lnTo>
                  <a:lnTo>
                    <a:pt x="286" y="3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0" y="216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90" y="253"/>
                  </a:lnTo>
                  <a:lnTo>
                    <a:pt x="91" y="269"/>
                  </a:lnTo>
                  <a:lnTo>
                    <a:pt x="94" y="283"/>
                  </a:lnTo>
                  <a:lnTo>
                    <a:pt x="97" y="298"/>
                  </a:lnTo>
                  <a:lnTo>
                    <a:pt x="101" y="313"/>
                  </a:lnTo>
                  <a:lnTo>
                    <a:pt x="106" y="326"/>
                  </a:lnTo>
                  <a:lnTo>
                    <a:pt x="113" y="340"/>
                  </a:lnTo>
                  <a:lnTo>
                    <a:pt x="120" y="353"/>
                  </a:lnTo>
                  <a:lnTo>
                    <a:pt x="15" y="458"/>
                  </a:lnTo>
                  <a:lnTo>
                    <a:pt x="15" y="458"/>
                  </a:lnTo>
                  <a:lnTo>
                    <a:pt x="9" y="466"/>
                  </a:lnTo>
                  <a:lnTo>
                    <a:pt x="4" y="476"/>
                  </a:lnTo>
                  <a:lnTo>
                    <a:pt x="1" y="486"/>
                  </a:lnTo>
                  <a:lnTo>
                    <a:pt x="0" y="497"/>
                  </a:lnTo>
                  <a:lnTo>
                    <a:pt x="1" y="507"/>
                  </a:lnTo>
                  <a:lnTo>
                    <a:pt x="4" y="516"/>
                  </a:lnTo>
                  <a:lnTo>
                    <a:pt x="9" y="526"/>
                  </a:lnTo>
                  <a:lnTo>
                    <a:pt x="15" y="535"/>
                  </a:lnTo>
                  <a:lnTo>
                    <a:pt x="15" y="535"/>
                  </a:lnTo>
                  <a:lnTo>
                    <a:pt x="24" y="542"/>
                  </a:lnTo>
                  <a:lnTo>
                    <a:pt x="34" y="547"/>
                  </a:lnTo>
                  <a:lnTo>
                    <a:pt x="44" y="550"/>
                  </a:lnTo>
                  <a:lnTo>
                    <a:pt x="54" y="551"/>
                  </a:lnTo>
                  <a:lnTo>
                    <a:pt x="54" y="551"/>
                  </a:lnTo>
                  <a:lnTo>
                    <a:pt x="65" y="550"/>
                  </a:lnTo>
                  <a:lnTo>
                    <a:pt x="75" y="547"/>
                  </a:lnTo>
                  <a:lnTo>
                    <a:pt x="84" y="542"/>
                  </a:lnTo>
                  <a:lnTo>
                    <a:pt x="93" y="535"/>
                  </a:lnTo>
                  <a:lnTo>
                    <a:pt x="194" y="434"/>
                  </a:lnTo>
                  <a:lnTo>
                    <a:pt x="194" y="434"/>
                  </a:lnTo>
                  <a:lnTo>
                    <a:pt x="209" y="443"/>
                  </a:lnTo>
                  <a:lnTo>
                    <a:pt x="224" y="451"/>
                  </a:lnTo>
                  <a:lnTo>
                    <a:pt x="239" y="458"/>
                  </a:lnTo>
                  <a:lnTo>
                    <a:pt x="256" y="463"/>
                  </a:lnTo>
                  <a:lnTo>
                    <a:pt x="273" y="468"/>
                  </a:lnTo>
                  <a:lnTo>
                    <a:pt x="290" y="472"/>
                  </a:lnTo>
                  <a:lnTo>
                    <a:pt x="308" y="474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40" y="474"/>
                  </a:lnTo>
                  <a:lnTo>
                    <a:pt x="353" y="473"/>
                  </a:lnTo>
                  <a:lnTo>
                    <a:pt x="366" y="470"/>
                  </a:lnTo>
                  <a:lnTo>
                    <a:pt x="378" y="468"/>
                  </a:lnTo>
                  <a:lnTo>
                    <a:pt x="378" y="393"/>
                  </a:lnTo>
                  <a:lnTo>
                    <a:pt x="378" y="393"/>
                  </a:lnTo>
                  <a:lnTo>
                    <a:pt x="366" y="396"/>
                  </a:lnTo>
                  <a:lnTo>
                    <a:pt x="353" y="399"/>
                  </a:lnTo>
                  <a:lnTo>
                    <a:pt x="340" y="400"/>
                  </a:lnTo>
                  <a:lnTo>
                    <a:pt x="326" y="401"/>
                  </a:lnTo>
                  <a:lnTo>
                    <a:pt x="326" y="401"/>
                  </a:lnTo>
                  <a:lnTo>
                    <a:pt x="309" y="400"/>
                  </a:lnTo>
                  <a:lnTo>
                    <a:pt x="294" y="398"/>
                  </a:lnTo>
                  <a:lnTo>
                    <a:pt x="278" y="394"/>
                  </a:lnTo>
                  <a:lnTo>
                    <a:pt x="262" y="388"/>
                  </a:lnTo>
                  <a:lnTo>
                    <a:pt x="249" y="382"/>
                  </a:lnTo>
                  <a:lnTo>
                    <a:pt x="235" y="373"/>
                  </a:lnTo>
                  <a:lnTo>
                    <a:pt x="221" y="364"/>
                  </a:lnTo>
                  <a:lnTo>
                    <a:pt x="210" y="353"/>
                  </a:lnTo>
                  <a:lnTo>
                    <a:pt x="199" y="342"/>
                  </a:lnTo>
                  <a:lnTo>
                    <a:pt x="190" y="329"/>
                  </a:lnTo>
                  <a:lnTo>
                    <a:pt x="182" y="316"/>
                  </a:lnTo>
                  <a:lnTo>
                    <a:pt x="175" y="301"/>
                  </a:lnTo>
                  <a:lnTo>
                    <a:pt x="169" y="285"/>
                  </a:lnTo>
                  <a:lnTo>
                    <a:pt x="165" y="270"/>
                  </a:lnTo>
                  <a:lnTo>
                    <a:pt x="163" y="254"/>
                  </a:lnTo>
                  <a:lnTo>
                    <a:pt x="162" y="237"/>
                  </a:lnTo>
                  <a:lnTo>
                    <a:pt x="162" y="237"/>
                  </a:lnTo>
                  <a:lnTo>
                    <a:pt x="163" y="221"/>
                  </a:lnTo>
                  <a:lnTo>
                    <a:pt x="165" y="204"/>
                  </a:lnTo>
                  <a:lnTo>
                    <a:pt x="169" y="188"/>
                  </a:lnTo>
                  <a:lnTo>
                    <a:pt x="175" y="174"/>
                  </a:lnTo>
                  <a:lnTo>
                    <a:pt x="182" y="159"/>
                  </a:lnTo>
                  <a:lnTo>
                    <a:pt x="190" y="145"/>
                  </a:lnTo>
                  <a:lnTo>
                    <a:pt x="199" y="133"/>
                  </a:lnTo>
                  <a:lnTo>
                    <a:pt x="210" y="121"/>
                  </a:lnTo>
                  <a:lnTo>
                    <a:pt x="221" y="111"/>
                  </a:lnTo>
                  <a:lnTo>
                    <a:pt x="235" y="101"/>
                  </a:lnTo>
                  <a:lnTo>
                    <a:pt x="249" y="93"/>
                  </a:lnTo>
                  <a:lnTo>
                    <a:pt x="262" y="86"/>
                  </a:lnTo>
                  <a:lnTo>
                    <a:pt x="278" y="81"/>
                  </a:lnTo>
                  <a:lnTo>
                    <a:pt x="294" y="76"/>
                  </a:lnTo>
                  <a:lnTo>
                    <a:pt x="309" y="74"/>
                  </a:lnTo>
                  <a:lnTo>
                    <a:pt x="326" y="73"/>
                  </a:lnTo>
                  <a:lnTo>
                    <a:pt x="326" y="73"/>
                  </a:lnTo>
                  <a:lnTo>
                    <a:pt x="340" y="73"/>
                  </a:lnTo>
                  <a:lnTo>
                    <a:pt x="353" y="75"/>
                  </a:lnTo>
                  <a:lnTo>
                    <a:pt x="366" y="77"/>
                  </a:lnTo>
                  <a:lnTo>
                    <a:pt x="378" y="82"/>
                  </a:lnTo>
                  <a:lnTo>
                    <a:pt x="378" y="5"/>
                  </a:lnTo>
                  <a:lnTo>
                    <a:pt x="378" y="5"/>
                  </a:lnTo>
                  <a:lnTo>
                    <a:pt x="366" y="3"/>
                  </a:lnTo>
                  <a:lnTo>
                    <a:pt x="353" y="1"/>
                  </a:lnTo>
                  <a:lnTo>
                    <a:pt x="340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8" name="Freeform 42"/>
            <p:cNvSpPr/>
            <p:nvPr userDrawn="1"/>
          </p:nvSpPr>
          <p:spPr bwMode="auto">
            <a:xfrm flipH="1">
              <a:off x="7768260" y="3072276"/>
              <a:ext cx="258763" cy="884238"/>
            </a:xfrm>
            <a:custGeom>
              <a:avLst/>
              <a:gdLst>
                <a:gd name="T0" fmla="*/ 74 w 163"/>
                <a:gd name="T1" fmla="*/ 186 h 557"/>
                <a:gd name="T2" fmla="*/ 76 w 163"/>
                <a:gd name="T3" fmla="*/ 166 h 557"/>
                <a:gd name="T4" fmla="*/ 82 w 163"/>
                <a:gd name="T5" fmla="*/ 147 h 557"/>
                <a:gd name="T6" fmla="*/ 89 w 163"/>
                <a:gd name="T7" fmla="*/ 129 h 557"/>
                <a:gd name="T8" fmla="*/ 100 w 163"/>
                <a:gd name="T9" fmla="*/ 115 h 557"/>
                <a:gd name="T10" fmla="*/ 113 w 163"/>
                <a:gd name="T11" fmla="*/ 101 h 557"/>
                <a:gd name="T12" fmla="*/ 128 w 163"/>
                <a:gd name="T13" fmla="*/ 90 h 557"/>
                <a:gd name="T14" fmla="*/ 145 w 163"/>
                <a:gd name="T15" fmla="*/ 81 h 557"/>
                <a:gd name="T16" fmla="*/ 163 w 163"/>
                <a:gd name="T17" fmla="*/ 76 h 557"/>
                <a:gd name="T18" fmla="*/ 163 w 163"/>
                <a:gd name="T19" fmla="*/ 0 h 557"/>
                <a:gd name="T20" fmla="*/ 130 w 163"/>
                <a:gd name="T21" fmla="*/ 7 h 557"/>
                <a:gd name="T22" fmla="*/ 99 w 163"/>
                <a:gd name="T23" fmla="*/ 21 h 557"/>
                <a:gd name="T24" fmla="*/ 71 w 163"/>
                <a:gd name="T25" fmla="*/ 38 h 557"/>
                <a:gd name="T26" fmla="*/ 47 w 163"/>
                <a:gd name="T27" fmla="*/ 61 h 557"/>
                <a:gd name="T28" fmla="*/ 27 w 163"/>
                <a:gd name="T29" fmla="*/ 88 h 557"/>
                <a:gd name="T30" fmla="*/ 13 w 163"/>
                <a:gd name="T31" fmla="*/ 118 h 557"/>
                <a:gd name="T32" fmla="*/ 3 w 163"/>
                <a:gd name="T33" fmla="*/ 150 h 557"/>
                <a:gd name="T34" fmla="*/ 0 w 163"/>
                <a:gd name="T35" fmla="*/ 186 h 557"/>
                <a:gd name="T36" fmla="*/ 1 w 163"/>
                <a:gd name="T37" fmla="*/ 202 h 557"/>
                <a:gd name="T38" fmla="*/ 10 w 163"/>
                <a:gd name="T39" fmla="*/ 242 h 557"/>
                <a:gd name="T40" fmla="*/ 27 w 163"/>
                <a:gd name="T41" fmla="*/ 289 h 557"/>
                <a:gd name="T42" fmla="*/ 63 w 163"/>
                <a:gd name="T43" fmla="*/ 369 h 557"/>
                <a:gd name="T44" fmla="*/ 116 w 163"/>
                <a:gd name="T45" fmla="*/ 473 h 557"/>
                <a:gd name="T46" fmla="*/ 163 w 163"/>
                <a:gd name="T47" fmla="*/ 557 h 557"/>
                <a:gd name="T48" fmla="*/ 163 w 163"/>
                <a:gd name="T49" fmla="*/ 295 h 557"/>
                <a:gd name="T50" fmla="*/ 145 w 163"/>
                <a:gd name="T51" fmla="*/ 289 h 557"/>
                <a:gd name="T52" fmla="*/ 128 w 163"/>
                <a:gd name="T53" fmla="*/ 281 h 557"/>
                <a:gd name="T54" fmla="*/ 113 w 163"/>
                <a:gd name="T55" fmla="*/ 270 h 557"/>
                <a:gd name="T56" fmla="*/ 100 w 163"/>
                <a:gd name="T57" fmla="*/ 257 h 557"/>
                <a:gd name="T58" fmla="*/ 89 w 163"/>
                <a:gd name="T59" fmla="*/ 241 h 557"/>
                <a:gd name="T60" fmla="*/ 82 w 163"/>
                <a:gd name="T61" fmla="*/ 224 h 557"/>
                <a:gd name="T62" fmla="*/ 76 w 163"/>
                <a:gd name="T63" fmla="*/ 205 h 557"/>
                <a:gd name="T64" fmla="*/ 74 w 163"/>
                <a:gd name="T65" fmla="*/ 186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74" y="186"/>
                  </a:moveTo>
                  <a:lnTo>
                    <a:pt x="74" y="186"/>
                  </a:lnTo>
                  <a:lnTo>
                    <a:pt x="75" y="175"/>
                  </a:lnTo>
                  <a:lnTo>
                    <a:pt x="76" y="166"/>
                  </a:lnTo>
                  <a:lnTo>
                    <a:pt x="78" y="157"/>
                  </a:lnTo>
                  <a:lnTo>
                    <a:pt x="82" y="147"/>
                  </a:lnTo>
                  <a:lnTo>
                    <a:pt x="85" y="138"/>
                  </a:lnTo>
                  <a:lnTo>
                    <a:pt x="89" y="129"/>
                  </a:lnTo>
                  <a:lnTo>
                    <a:pt x="94" y="122"/>
                  </a:lnTo>
                  <a:lnTo>
                    <a:pt x="100" y="115"/>
                  </a:lnTo>
                  <a:lnTo>
                    <a:pt x="107" y="108"/>
                  </a:lnTo>
                  <a:lnTo>
                    <a:pt x="113" y="101"/>
                  </a:lnTo>
                  <a:lnTo>
                    <a:pt x="120" y="95"/>
                  </a:lnTo>
                  <a:lnTo>
                    <a:pt x="128" y="90"/>
                  </a:lnTo>
                  <a:lnTo>
                    <a:pt x="136" y="86"/>
                  </a:lnTo>
                  <a:lnTo>
                    <a:pt x="145" y="81"/>
                  </a:lnTo>
                  <a:lnTo>
                    <a:pt x="154" y="78"/>
                  </a:lnTo>
                  <a:lnTo>
                    <a:pt x="163" y="76"/>
                  </a:lnTo>
                  <a:lnTo>
                    <a:pt x="163" y="0"/>
                  </a:lnTo>
                  <a:lnTo>
                    <a:pt x="163" y="0"/>
                  </a:lnTo>
                  <a:lnTo>
                    <a:pt x="146" y="3"/>
                  </a:lnTo>
                  <a:lnTo>
                    <a:pt x="130" y="7"/>
                  </a:lnTo>
                  <a:lnTo>
                    <a:pt x="114" y="13"/>
                  </a:lnTo>
                  <a:lnTo>
                    <a:pt x="99" y="21"/>
                  </a:lnTo>
                  <a:lnTo>
                    <a:pt x="85" y="29"/>
                  </a:lnTo>
                  <a:lnTo>
                    <a:pt x="71" y="38"/>
                  </a:lnTo>
                  <a:lnTo>
                    <a:pt x="59" y="50"/>
                  </a:lnTo>
                  <a:lnTo>
                    <a:pt x="47" y="61"/>
                  </a:lnTo>
                  <a:lnTo>
                    <a:pt x="37" y="74"/>
                  </a:lnTo>
                  <a:lnTo>
                    <a:pt x="27" y="88"/>
                  </a:lnTo>
                  <a:lnTo>
                    <a:pt x="19" y="102"/>
                  </a:lnTo>
                  <a:lnTo>
                    <a:pt x="13" y="118"/>
                  </a:lnTo>
                  <a:lnTo>
                    <a:pt x="7" y="134"/>
                  </a:lnTo>
                  <a:lnTo>
                    <a:pt x="3" y="150"/>
                  </a:lnTo>
                  <a:lnTo>
                    <a:pt x="1" y="168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202"/>
                  </a:lnTo>
                  <a:lnTo>
                    <a:pt x="5" y="220"/>
                  </a:lnTo>
                  <a:lnTo>
                    <a:pt x="10" y="242"/>
                  </a:lnTo>
                  <a:lnTo>
                    <a:pt x="19" y="265"/>
                  </a:lnTo>
                  <a:lnTo>
                    <a:pt x="27" y="289"/>
                  </a:lnTo>
                  <a:lnTo>
                    <a:pt x="39" y="316"/>
                  </a:lnTo>
                  <a:lnTo>
                    <a:pt x="63" y="369"/>
                  </a:lnTo>
                  <a:lnTo>
                    <a:pt x="90" y="422"/>
                  </a:lnTo>
                  <a:lnTo>
                    <a:pt x="116" y="473"/>
                  </a:lnTo>
                  <a:lnTo>
                    <a:pt x="142" y="519"/>
                  </a:lnTo>
                  <a:lnTo>
                    <a:pt x="163" y="557"/>
                  </a:lnTo>
                  <a:lnTo>
                    <a:pt x="163" y="295"/>
                  </a:lnTo>
                  <a:lnTo>
                    <a:pt x="163" y="295"/>
                  </a:lnTo>
                  <a:lnTo>
                    <a:pt x="154" y="293"/>
                  </a:lnTo>
                  <a:lnTo>
                    <a:pt x="145" y="289"/>
                  </a:lnTo>
                  <a:lnTo>
                    <a:pt x="136" y="285"/>
                  </a:lnTo>
                  <a:lnTo>
                    <a:pt x="128" y="281"/>
                  </a:lnTo>
                  <a:lnTo>
                    <a:pt x="120" y="276"/>
                  </a:lnTo>
                  <a:lnTo>
                    <a:pt x="113" y="270"/>
                  </a:lnTo>
                  <a:lnTo>
                    <a:pt x="107" y="263"/>
                  </a:lnTo>
                  <a:lnTo>
                    <a:pt x="100" y="257"/>
                  </a:lnTo>
                  <a:lnTo>
                    <a:pt x="94" y="249"/>
                  </a:lnTo>
                  <a:lnTo>
                    <a:pt x="89" y="241"/>
                  </a:lnTo>
                  <a:lnTo>
                    <a:pt x="85" y="233"/>
                  </a:lnTo>
                  <a:lnTo>
                    <a:pt x="82" y="224"/>
                  </a:lnTo>
                  <a:lnTo>
                    <a:pt x="78" y="215"/>
                  </a:lnTo>
                  <a:lnTo>
                    <a:pt x="76" y="205"/>
                  </a:lnTo>
                  <a:lnTo>
                    <a:pt x="75" y="195"/>
                  </a:lnTo>
                  <a:lnTo>
                    <a:pt x="74" y="186"/>
                  </a:lnTo>
                  <a:lnTo>
                    <a:pt x="74" y="18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49" name="Freeform 46"/>
            <p:cNvSpPr/>
            <p:nvPr userDrawn="1"/>
          </p:nvSpPr>
          <p:spPr bwMode="auto">
            <a:xfrm flipH="1">
              <a:off x="6403010" y="6242050"/>
              <a:ext cx="265113" cy="430213"/>
            </a:xfrm>
            <a:custGeom>
              <a:avLst/>
              <a:gdLst>
                <a:gd name="T0" fmla="*/ 167 w 167"/>
                <a:gd name="T1" fmla="*/ 0 h 271"/>
                <a:gd name="T2" fmla="*/ 0 w 167"/>
                <a:gd name="T3" fmla="*/ 167 h 271"/>
                <a:gd name="T4" fmla="*/ 103 w 167"/>
                <a:gd name="T5" fmla="*/ 271 h 271"/>
                <a:gd name="T6" fmla="*/ 137 w 167"/>
                <a:gd name="T7" fmla="*/ 259 h 271"/>
                <a:gd name="T8" fmla="*/ 137 w 167"/>
                <a:gd name="T9" fmla="*/ 201 h 271"/>
                <a:gd name="T10" fmla="*/ 167 w 167"/>
                <a:gd name="T11" fmla="*/ 173 h 271"/>
                <a:gd name="T12" fmla="*/ 167 w 167"/>
                <a:gd name="T13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271">
                  <a:moveTo>
                    <a:pt x="167" y="0"/>
                  </a:moveTo>
                  <a:lnTo>
                    <a:pt x="0" y="167"/>
                  </a:lnTo>
                  <a:lnTo>
                    <a:pt x="103" y="271"/>
                  </a:lnTo>
                  <a:lnTo>
                    <a:pt x="137" y="259"/>
                  </a:lnTo>
                  <a:lnTo>
                    <a:pt x="137" y="201"/>
                  </a:lnTo>
                  <a:lnTo>
                    <a:pt x="167" y="173"/>
                  </a:lnTo>
                  <a:lnTo>
                    <a:pt x="167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grpSp>
          <p:nvGrpSpPr>
            <p:cNvPr id="150" name="그룹 149"/>
            <p:cNvGrpSpPr/>
            <p:nvPr userDrawn="1"/>
          </p:nvGrpSpPr>
          <p:grpSpPr>
            <a:xfrm flipH="1">
              <a:off x="5923171" y="458788"/>
              <a:ext cx="406400" cy="903287"/>
              <a:chOff x="2209800" y="4519614"/>
              <a:chExt cx="406400" cy="903287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53" name="Freeform 9"/>
              <p:cNvSpPr/>
              <p:nvPr userDrawn="1"/>
            </p:nvSpPr>
            <p:spPr bwMode="auto">
              <a:xfrm>
                <a:off x="2209800" y="4519614"/>
                <a:ext cx="171450" cy="385763"/>
              </a:xfrm>
              <a:custGeom>
                <a:avLst/>
                <a:gdLst>
                  <a:gd name="T0" fmla="*/ 0 w 108"/>
                  <a:gd name="T1" fmla="*/ 0 h 243"/>
                  <a:gd name="T2" fmla="*/ 0 w 108"/>
                  <a:gd name="T3" fmla="*/ 243 h 243"/>
                  <a:gd name="T4" fmla="*/ 0 w 108"/>
                  <a:gd name="T5" fmla="*/ 243 h 243"/>
                  <a:gd name="T6" fmla="*/ 11 w 108"/>
                  <a:gd name="T7" fmla="*/ 242 h 243"/>
                  <a:gd name="T8" fmla="*/ 22 w 108"/>
                  <a:gd name="T9" fmla="*/ 239 h 243"/>
                  <a:gd name="T10" fmla="*/ 33 w 108"/>
                  <a:gd name="T11" fmla="*/ 234 h 243"/>
                  <a:gd name="T12" fmla="*/ 42 w 108"/>
                  <a:gd name="T13" fmla="*/ 230 h 243"/>
                  <a:gd name="T14" fmla="*/ 51 w 108"/>
                  <a:gd name="T15" fmla="*/ 224 h 243"/>
                  <a:gd name="T16" fmla="*/ 61 w 108"/>
                  <a:gd name="T17" fmla="*/ 218 h 243"/>
                  <a:gd name="T18" fmla="*/ 69 w 108"/>
                  <a:gd name="T19" fmla="*/ 210 h 243"/>
                  <a:gd name="T20" fmla="*/ 77 w 108"/>
                  <a:gd name="T21" fmla="*/ 203 h 243"/>
                  <a:gd name="T22" fmla="*/ 83 w 108"/>
                  <a:gd name="T23" fmla="*/ 195 h 243"/>
                  <a:gd name="T24" fmla="*/ 89 w 108"/>
                  <a:gd name="T25" fmla="*/ 185 h 243"/>
                  <a:gd name="T26" fmla="*/ 94 w 108"/>
                  <a:gd name="T27" fmla="*/ 176 h 243"/>
                  <a:gd name="T28" fmla="*/ 100 w 108"/>
                  <a:gd name="T29" fmla="*/ 165 h 243"/>
                  <a:gd name="T30" fmla="*/ 103 w 108"/>
                  <a:gd name="T31" fmla="*/ 155 h 243"/>
                  <a:gd name="T32" fmla="*/ 106 w 108"/>
                  <a:gd name="T33" fmla="*/ 145 h 243"/>
                  <a:gd name="T34" fmla="*/ 107 w 108"/>
                  <a:gd name="T35" fmla="*/ 133 h 243"/>
                  <a:gd name="T36" fmla="*/ 108 w 108"/>
                  <a:gd name="T37" fmla="*/ 122 h 243"/>
                  <a:gd name="T38" fmla="*/ 108 w 108"/>
                  <a:gd name="T39" fmla="*/ 122 h 243"/>
                  <a:gd name="T40" fmla="*/ 107 w 108"/>
                  <a:gd name="T41" fmla="*/ 110 h 243"/>
                  <a:gd name="T42" fmla="*/ 106 w 108"/>
                  <a:gd name="T43" fmla="*/ 99 h 243"/>
                  <a:gd name="T44" fmla="*/ 103 w 108"/>
                  <a:gd name="T45" fmla="*/ 88 h 243"/>
                  <a:gd name="T46" fmla="*/ 100 w 108"/>
                  <a:gd name="T47" fmla="*/ 77 h 243"/>
                  <a:gd name="T48" fmla="*/ 94 w 108"/>
                  <a:gd name="T49" fmla="*/ 67 h 243"/>
                  <a:gd name="T50" fmla="*/ 89 w 108"/>
                  <a:gd name="T51" fmla="*/ 58 h 243"/>
                  <a:gd name="T52" fmla="*/ 83 w 108"/>
                  <a:gd name="T53" fmla="*/ 48 h 243"/>
                  <a:gd name="T54" fmla="*/ 77 w 108"/>
                  <a:gd name="T55" fmla="*/ 40 h 243"/>
                  <a:gd name="T56" fmla="*/ 69 w 108"/>
                  <a:gd name="T57" fmla="*/ 32 h 243"/>
                  <a:gd name="T58" fmla="*/ 61 w 108"/>
                  <a:gd name="T59" fmla="*/ 25 h 243"/>
                  <a:gd name="T60" fmla="*/ 51 w 108"/>
                  <a:gd name="T61" fmla="*/ 19 h 243"/>
                  <a:gd name="T62" fmla="*/ 42 w 108"/>
                  <a:gd name="T63" fmla="*/ 13 h 243"/>
                  <a:gd name="T64" fmla="*/ 33 w 108"/>
                  <a:gd name="T65" fmla="*/ 9 h 243"/>
                  <a:gd name="T66" fmla="*/ 22 w 108"/>
                  <a:gd name="T67" fmla="*/ 4 h 243"/>
                  <a:gd name="T68" fmla="*/ 11 w 108"/>
                  <a:gd name="T69" fmla="*/ 1 h 243"/>
                  <a:gd name="T70" fmla="*/ 0 w 108"/>
                  <a:gd name="T71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8" h="243">
                    <a:moveTo>
                      <a:pt x="0" y="0"/>
                    </a:moveTo>
                    <a:lnTo>
                      <a:pt x="0" y="243"/>
                    </a:lnTo>
                    <a:lnTo>
                      <a:pt x="0" y="243"/>
                    </a:lnTo>
                    <a:lnTo>
                      <a:pt x="11" y="242"/>
                    </a:lnTo>
                    <a:lnTo>
                      <a:pt x="22" y="239"/>
                    </a:lnTo>
                    <a:lnTo>
                      <a:pt x="33" y="234"/>
                    </a:lnTo>
                    <a:lnTo>
                      <a:pt x="42" y="230"/>
                    </a:lnTo>
                    <a:lnTo>
                      <a:pt x="51" y="224"/>
                    </a:lnTo>
                    <a:lnTo>
                      <a:pt x="61" y="218"/>
                    </a:lnTo>
                    <a:lnTo>
                      <a:pt x="69" y="210"/>
                    </a:lnTo>
                    <a:lnTo>
                      <a:pt x="77" y="203"/>
                    </a:lnTo>
                    <a:lnTo>
                      <a:pt x="83" y="195"/>
                    </a:lnTo>
                    <a:lnTo>
                      <a:pt x="89" y="185"/>
                    </a:lnTo>
                    <a:lnTo>
                      <a:pt x="94" y="176"/>
                    </a:lnTo>
                    <a:lnTo>
                      <a:pt x="100" y="165"/>
                    </a:lnTo>
                    <a:lnTo>
                      <a:pt x="103" y="155"/>
                    </a:lnTo>
                    <a:lnTo>
                      <a:pt x="106" y="145"/>
                    </a:lnTo>
                    <a:lnTo>
                      <a:pt x="107" y="133"/>
                    </a:lnTo>
                    <a:lnTo>
                      <a:pt x="108" y="122"/>
                    </a:lnTo>
                    <a:lnTo>
                      <a:pt x="108" y="122"/>
                    </a:lnTo>
                    <a:lnTo>
                      <a:pt x="107" y="110"/>
                    </a:lnTo>
                    <a:lnTo>
                      <a:pt x="106" y="99"/>
                    </a:lnTo>
                    <a:lnTo>
                      <a:pt x="103" y="88"/>
                    </a:lnTo>
                    <a:lnTo>
                      <a:pt x="100" y="77"/>
                    </a:lnTo>
                    <a:lnTo>
                      <a:pt x="94" y="67"/>
                    </a:lnTo>
                    <a:lnTo>
                      <a:pt x="89" y="58"/>
                    </a:lnTo>
                    <a:lnTo>
                      <a:pt x="83" y="48"/>
                    </a:lnTo>
                    <a:lnTo>
                      <a:pt x="77" y="40"/>
                    </a:lnTo>
                    <a:lnTo>
                      <a:pt x="69" y="32"/>
                    </a:lnTo>
                    <a:lnTo>
                      <a:pt x="61" y="25"/>
                    </a:lnTo>
                    <a:lnTo>
                      <a:pt x="51" y="19"/>
                    </a:lnTo>
                    <a:lnTo>
                      <a:pt x="42" y="13"/>
                    </a:lnTo>
                    <a:lnTo>
                      <a:pt x="33" y="9"/>
                    </a:lnTo>
                    <a:lnTo>
                      <a:pt x="22" y="4"/>
                    </a:lnTo>
                    <a:lnTo>
                      <a:pt x="1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54" name="Freeform 11"/>
              <p:cNvSpPr/>
              <p:nvPr userDrawn="1"/>
            </p:nvSpPr>
            <p:spPr bwMode="auto">
              <a:xfrm>
                <a:off x="2209800" y="4935538"/>
                <a:ext cx="406400" cy="487363"/>
              </a:xfrm>
              <a:custGeom>
                <a:avLst/>
                <a:gdLst>
                  <a:gd name="T0" fmla="*/ 35 w 256"/>
                  <a:gd name="T1" fmla="*/ 0 h 307"/>
                  <a:gd name="T2" fmla="*/ 0 w 256"/>
                  <a:gd name="T3" fmla="*/ 0 h 307"/>
                  <a:gd name="T4" fmla="*/ 0 w 256"/>
                  <a:gd name="T5" fmla="*/ 307 h 307"/>
                  <a:gd name="T6" fmla="*/ 126 w 256"/>
                  <a:gd name="T7" fmla="*/ 307 h 307"/>
                  <a:gd name="T8" fmla="*/ 126 w 256"/>
                  <a:gd name="T9" fmla="*/ 215 h 307"/>
                  <a:gd name="T10" fmla="*/ 144 w 256"/>
                  <a:gd name="T11" fmla="*/ 215 h 307"/>
                  <a:gd name="T12" fmla="*/ 144 w 256"/>
                  <a:gd name="T13" fmla="*/ 307 h 307"/>
                  <a:gd name="T14" fmla="*/ 256 w 256"/>
                  <a:gd name="T15" fmla="*/ 307 h 307"/>
                  <a:gd name="T16" fmla="*/ 256 w 256"/>
                  <a:gd name="T17" fmla="*/ 134 h 307"/>
                  <a:gd name="T18" fmla="*/ 256 w 256"/>
                  <a:gd name="T19" fmla="*/ 134 h 307"/>
                  <a:gd name="T20" fmla="*/ 255 w 256"/>
                  <a:gd name="T21" fmla="*/ 128 h 307"/>
                  <a:gd name="T22" fmla="*/ 255 w 256"/>
                  <a:gd name="T23" fmla="*/ 128 h 307"/>
                  <a:gd name="T24" fmla="*/ 255 w 256"/>
                  <a:gd name="T25" fmla="*/ 123 h 307"/>
                  <a:gd name="T26" fmla="*/ 255 w 256"/>
                  <a:gd name="T27" fmla="*/ 123 h 307"/>
                  <a:gd name="T28" fmla="*/ 254 w 256"/>
                  <a:gd name="T29" fmla="*/ 121 h 307"/>
                  <a:gd name="T30" fmla="*/ 254 w 256"/>
                  <a:gd name="T31" fmla="*/ 121 h 307"/>
                  <a:gd name="T32" fmla="*/ 253 w 256"/>
                  <a:gd name="T33" fmla="*/ 113 h 307"/>
                  <a:gd name="T34" fmla="*/ 251 w 256"/>
                  <a:gd name="T35" fmla="*/ 104 h 307"/>
                  <a:gd name="T36" fmla="*/ 248 w 256"/>
                  <a:gd name="T37" fmla="*/ 97 h 307"/>
                  <a:gd name="T38" fmla="*/ 244 w 256"/>
                  <a:gd name="T39" fmla="*/ 90 h 307"/>
                  <a:gd name="T40" fmla="*/ 240 w 256"/>
                  <a:gd name="T41" fmla="*/ 82 h 307"/>
                  <a:gd name="T42" fmla="*/ 235 w 256"/>
                  <a:gd name="T43" fmla="*/ 76 h 307"/>
                  <a:gd name="T44" fmla="*/ 225 w 256"/>
                  <a:gd name="T45" fmla="*/ 63 h 307"/>
                  <a:gd name="T46" fmla="*/ 212 w 256"/>
                  <a:gd name="T47" fmla="*/ 53 h 307"/>
                  <a:gd name="T48" fmla="*/ 199 w 256"/>
                  <a:gd name="T49" fmla="*/ 44 h 307"/>
                  <a:gd name="T50" fmla="*/ 184 w 256"/>
                  <a:gd name="T51" fmla="*/ 35 h 307"/>
                  <a:gd name="T52" fmla="*/ 169 w 256"/>
                  <a:gd name="T53" fmla="*/ 28 h 307"/>
                  <a:gd name="T54" fmla="*/ 152 w 256"/>
                  <a:gd name="T55" fmla="*/ 22 h 307"/>
                  <a:gd name="T56" fmla="*/ 135 w 256"/>
                  <a:gd name="T57" fmla="*/ 16 h 307"/>
                  <a:gd name="T58" fmla="*/ 119 w 256"/>
                  <a:gd name="T59" fmla="*/ 12 h 307"/>
                  <a:gd name="T60" fmla="*/ 103 w 256"/>
                  <a:gd name="T61" fmla="*/ 8 h 307"/>
                  <a:gd name="T62" fmla="*/ 72 w 256"/>
                  <a:gd name="T63" fmla="*/ 4 h 307"/>
                  <a:gd name="T64" fmla="*/ 46 w 256"/>
                  <a:gd name="T65" fmla="*/ 1 h 307"/>
                  <a:gd name="T66" fmla="*/ 46 w 256"/>
                  <a:gd name="T67" fmla="*/ 1 h 307"/>
                  <a:gd name="T68" fmla="*/ 40 w 256"/>
                  <a:gd name="T69" fmla="*/ 0 h 307"/>
                  <a:gd name="T70" fmla="*/ 35 w 256"/>
                  <a:gd name="T71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6" h="307">
                    <a:moveTo>
                      <a:pt x="35" y="0"/>
                    </a:moveTo>
                    <a:lnTo>
                      <a:pt x="0" y="0"/>
                    </a:lnTo>
                    <a:lnTo>
                      <a:pt x="0" y="307"/>
                    </a:lnTo>
                    <a:lnTo>
                      <a:pt x="126" y="307"/>
                    </a:lnTo>
                    <a:lnTo>
                      <a:pt x="126" y="215"/>
                    </a:lnTo>
                    <a:lnTo>
                      <a:pt x="144" y="215"/>
                    </a:lnTo>
                    <a:lnTo>
                      <a:pt x="144" y="307"/>
                    </a:lnTo>
                    <a:lnTo>
                      <a:pt x="256" y="307"/>
                    </a:lnTo>
                    <a:lnTo>
                      <a:pt x="256" y="134"/>
                    </a:lnTo>
                    <a:lnTo>
                      <a:pt x="256" y="134"/>
                    </a:lnTo>
                    <a:lnTo>
                      <a:pt x="255" y="128"/>
                    </a:lnTo>
                    <a:lnTo>
                      <a:pt x="255" y="128"/>
                    </a:lnTo>
                    <a:lnTo>
                      <a:pt x="255" y="123"/>
                    </a:lnTo>
                    <a:lnTo>
                      <a:pt x="255" y="123"/>
                    </a:lnTo>
                    <a:lnTo>
                      <a:pt x="254" y="121"/>
                    </a:lnTo>
                    <a:lnTo>
                      <a:pt x="254" y="121"/>
                    </a:lnTo>
                    <a:lnTo>
                      <a:pt x="253" y="113"/>
                    </a:lnTo>
                    <a:lnTo>
                      <a:pt x="251" y="104"/>
                    </a:lnTo>
                    <a:lnTo>
                      <a:pt x="248" y="97"/>
                    </a:lnTo>
                    <a:lnTo>
                      <a:pt x="244" y="90"/>
                    </a:lnTo>
                    <a:lnTo>
                      <a:pt x="240" y="82"/>
                    </a:lnTo>
                    <a:lnTo>
                      <a:pt x="235" y="76"/>
                    </a:lnTo>
                    <a:lnTo>
                      <a:pt x="225" y="63"/>
                    </a:lnTo>
                    <a:lnTo>
                      <a:pt x="212" y="53"/>
                    </a:lnTo>
                    <a:lnTo>
                      <a:pt x="199" y="44"/>
                    </a:lnTo>
                    <a:lnTo>
                      <a:pt x="184" y="35"/>
                    </a:lnTo>
                    <a:lnTo>
                      <a:pt x="169" y="28"/>
                    </a:lnTo>
                    <a:lnTo>
                      <a:pt x="152" y="22"/>
                    </a:lnTo>
                    <a:lnTo>
                      <a:pt x="135" y="16"/>
                    </a:lnTo>
                    <a:lnTo>
                      <a:pt x="119" y="12"/>
                    </a:lnTo>
                    <a:lnTo>
                      <a:pt x="103" y="8"/>
                    </a:lnTo>
                    <a:lnTo>
                      <a:pt x="72" y="4"/>
                    </a:lnTo>
                    <a:lnTo>
                      <a:pt x="46" y="1"/>
                    </a:lnTo>
                    <a:lnTo>
                      <a:pt x="46" y="1"/>
                    </a:lnTo>
                    <a:lnTo>
                      <a:pt x="4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51" name="Freeform 43"/>
            <p:cNvSpPr>
              <a:spLocks noEditPoints="1"/>
            </p:cNvSpPr>
            <p:nvPr userDrawn="1"/>
          </p:nvSpPr>
          <p:spPr bwMode="auto">
            <a:xfrm flipH="1">
              <a:off x="5931522" y="5896769"/>
              <a:ext cx="398463" cy="630238"/>
            </a:xfrm>
            <a:custGeom>
              <a:avLst/>
              <a:gdLst>
                <a:gd name="T0" fmla="*/ 134 w 251"/>
                <a:gd name="T1" fmla="*/ 142 h 397"/>
                <a:gd name="T2" fmla="*/ 124 w 251"/>
                <a:gd name="T3" fmla="*/ 141 h 397"/>
                <a:gd name="T4" fmla="*/ 116 w 251"/>
                <a:gd name="T5" fmla="*/ 135 h 397"/>
                <a:gd name="T6" fmla="*/ 113 w 251"/>
                <a:gd name="T7" fmla="*/ 131 h 397"/>
                <a:gd name="T8" fmla="*/ 109 w 251"/>
                <a:gd name="T9" fmla="*/ 121 h 397"/>
                <a:gd name="T10" fmla="*/ 109 w 251"/>
                <a:gd name="T11" fmla="*/ 112 h 397"/>
                <a:gd name="T12" fmla="*/ 113 w 251"/>
                <a:gd name="T13" fmla="*/ 102 h 397"/>
                <a:gd name="T14" fmla="*/ 116 w 251"/>
                <a:gd name="T15" fmla="*/ 98 h 397"/>
                <a:gd name="T16" fmla="*/ 124 w 251"/>
                <a:gd name="T17" fmla="*/ 92 h 397"/>
                <a:gd name="T18" fmla="*/ 134 w 251"/>
                <a:gd name="T19" fmla="*/ 91 h 397"/>
                <a:gd name="T20" fmla="*/ 139 w 251"/>
                <a:gd name="T21" fmla="*/ 91 h 397"/>
                <a:gd name="T22" fmla="*/ 148 w 251"/>
                <a:gd name="T23" fmla="*/ 95 h 397"/>
                <a:gd name="T24" fmla="*/ 153 w 251"/>
                <a:gd name="T25" fmla="*/ 98 h 397"/>
                <a:gd name="T26" fmla="*/ 159 w 251"/>
                <a:gd name="T27" fmla="*/ 107 h 397"/>
                <a:gd name="T28" fmla="*/ 160 w 251"/>
                <a:gd name="T29" fmla="*/ 117 h 397"/>
                <a:gd name="T30" fmla="*/ 159 w 251"/>
                <a:gd name="T31" fmla="*/ 127 h 397"/>
                <a:gd name="T32" fmla="*/ 153 w 251"/>
                <a:gd name="T33" fmla="*/ 135 h 397"/>
                <a:gd name="T34" fmla="*/ 148 w 251"/>
                <a:gd name="T35" fmla="*/ 138 h 397"/>
                <a:gd name="T36" fmla="*/ 139 w 251"/>
                <a:gd name="T37" fmla="*/ 142 h 397"/>
                <a:gd name="T38" fmla="*/ 105 w 251"/>
                <a:gd name="T39" fmla="*/ 0 h 397"/>
                <a:gd name="T40" fmla="*/ 91 w 251"/>
                <a:gd name="T41" fmla="*/ 1 h 397"/>
                <a:gd name="T42" fmla="*/ 64 w 251"/>
                <a:gd name="T43" fmla="*/ 6 h 397"/>
                <a:gd name="T44" fmla="*/ 38 w 251"/>
                <a:gd name="T45" fmla="*/ 17 h 397"/>
                <a:gd name="T46" fmla="*/ 13 w 251"/>
                <a:gd name="T47" fmla="*/ 33 h 397"/>
                <a:gd name="T48" fmla="*/ 2 w 251"/>
                <a:gd name="T49" fmla="*/ 43 h 397"/>
                <a:gd name="T50" fmla="*/ 0 w 251"/>
                <a:gd name="T51" fmla="*/ 397 h 397"/>
                <a:gd name="T52" fmla="*/ 17 w 251"/>
                <a:gd name="T53" fmla="*/ 322 h 397"/>
                <a:gd name="T54" fmla="*/ 56 w 251"/>
                <a:gd name="T55" fmla="*/ 282 h 397"/>
                <a:gd name="T56" fmla="*/ 80 w 251"/>
                <a:gd name="T57" fmla="*/ 289 h 397"/>
                <a:gd name="T58" fmla="*/ 106 w 251"/>
                <a:gd name="T59" fmla="*/ 291 h 397"/>
                <a:gd name="T60" fmla="*/ 119 w 251"/>
                <a:gd name="T61" fmla="*/ 291 h 397"/>
                <a:gd name="T62" fmla="*/ 146 w 251"/>
                <a:gd name="T63" fmla="*/ 285 h 397"/>
                <a:gd name="T64" fmla="*/ 172 w 251"/>
                <a:gd name="T65" fmla="*/ 275 h 397"/>
                <a:gd name="T66" fmla="*/ 197 w 251"/>
                <a:gd name="T67" fmla="*/ 259 h 397"/>
                <a:gd name="T68" fmla="*/ 208 w 251"/>
                <a:gd name="T69" fmla="*/ 249 h 397"/>
                <a:gd name="T70" fmla="*/ 227 w 251"/>
                <a:gd name="T71" fmla="*/ 226 h 397"/>
                <a:gd name="T72" fmla="*/ 239 w 251"/>
                <a:gd name="T73" fmla="*/ 201 h 397"/>
                <a:gd name="T74" fmla="*/ 248 w 251"/>
                <a:gd name="T75" fmla="*/ 174 h 397"/>
                <a:gd name="T76" fmla="*/ 251 w 251"/>
                <a:gd name="T77" fmla="*/ 146 h 397"/>
                <a:gd name="T78" fmla="*/ 248 w 251"/>
                <a:gd name="T79" fmla="*/ 118 h 397"/>
                <a:gd name="T80" fmla="*/ 239 w 251"/>
                <a:gd name="T81" fmla="*/ 91 h 397"/>
                <a:gd name="T82" fmla="*/ 227 w 251"/>
                <a:gd name="T83" fmla="*/ 66 h 397"/>
                <a:gd name="T84" fmla="*/ 208 w 251"/>
                <a:gd name="T85" fmla="*/ 43 h 397"/>
                <a:gd name="T86" fmla="*/ 197 w 251"/>
                <a:gd name="T87" fmla="*/ 33 h 397"/>
                <a:gd name="T88" fmla="*/ 172 w 251"/>
                <a:gd name="T89" fmla="*/ 17 h 397"/>
                <a:gd name="T90" fmla="*/ 146 w 251"/>
                <a:gd name="T91" fmla="*/ 6 h 397"/>
                <a:gd name="T92" fmla="*/ 119 w 251"/>
                <a:gd name="T93" fmla="*/ 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1" h="397">
                  <a:moveTo>
                    <a:pt x="134" y="142"/>
                  </a:moveTo>
                  <a:lnTo>
                    <a:pt x="134" y="142"/>
                  </a:lnTo>
                  <a:lnTo>
                    <a:pt x="130" y="142"/>
                  </a:lnTo>
                  <a:lnTo>
                    <a:pt x="124" y="141"/>
                  </a:lnTo>
                  <a:lnTo>
                    <a:pt x="120" y="138"/>
                  </a:lnTo>
                  <a:lnTo>
                    <a:pt x="116" y="135"/>
                  </a:lnTo>
                  <a:lnTo>
                    <a:pt x="116" y="135"/>
                  </a:lnTo>
                  <a:lnTo>
                    <a:pt x="113" y="131"/>
                  </a:lnTo>
                  <a:lnTo>
                    <a:pt x="110" y="127"/>
                  </a:lnTo>
                  <a:lnTo>
                    <a:pt x="109" y="121"/>
                  </a:lnTo>
                  <a:lnTo>
                    <a:pt x="109" y="116"/>
                  </a:lnTo>
                  <a:lnTo>
                    <a:pt x="109" y="112"/>
                  </a:lnTo>
                  <a:lnTo>
                    <a:pt x="110" y="107"/>
                  </a:lnTo>
                  <a:lnTo>
                    <a:pt x="113" y="102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20" y="95"/>
                  </a:lnTo>
                  <a:lnTo>
                    <a:pt x="124" y="92"/>
                  </a:lnTo>
                  <a:lnTo>
                    <a:pt x="130" y="91"/>
                  </a:lnTo>
                  <a:lnTo>
                    <a:pt x="134" y="91"/>
                  </a:lnTo>
                  <a:lnTo>
                    <a:pt x="134" y="91"/>
                  </a:lnTo>
                  <a:lnTo>
                    <a:pt x="139" y="91"/>
                  </a:lnTo>
                  <a:lnTo>
                    <a:pt x="144" y="92"/>
                  </a:lnTo>
                  <a:lnTo>
                    <a:pt x="148" y="95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6" y="102"/>
                  </a:lnTo>
                  <a:lnTo>
                    <a:pt x="159" y="107"/>
                  </a:lnTo>
                  <a:lnTo>
                    <a:pt x="160" y="112"/>
                  </a:lnTo>
                  <a:lnTo>
                    <a:pt x="160" y="117"/>
                  </a:lnTo>
                  <a:lnTo>
                    <a:pt x="160" y="121"/>
                  </a:lnTo>
                  <a:lnTo>
                    <a:pt x="159" y="127"/>
                  </a:lnTo>
                  <a:lnTo>
                    <a:pt x="156" y="131"/>
                  </a:lnTo>
                  <a:lnTo>
                    <a:pt x="153" y="135"/>
                  </a:lnTo>
                  <a:lnTo>
                    <a:pt x="153" y="135"/>
                  </a:lnTo>
                  <a:lnTo>
                    <a:pt x="148" y="138"/>
                  </a:lnTo>
                  <a:lnTo>
                    <a:pt x="144" y="141"/>
                  </a:lnTo>
                  <a:lnTo>
                    <a:pt x="139" y="142"/>
                  </a:lnTo>
                  <a:lnTo>
                    <a:pt x="134" y="142"/>
                  </a:lnTo>
                  <a:close/>
                  <a:moveTo>
                    <a:pt x="105" y="0"/>
                  </a:moveTo>
                  <a:lnTo>
                    <a:pt x="105" y="0"/>
                  </a:lnTo>
                  <a:lnTo>
                    <a:pt x="91" y="1"/>
                  </a:lnTo>
                  <a:lnTo>
                    <a:pt x="77" y="3"/>
                  </a:lnTo>
                  <a:lnTo>
                    <a:pt x="64" y="6"/>
                  </a:lnTo>
                  <a:lnTo>
                    <a:pt x="50" y="12"/>
                  </a:lnTo>
                  <a:lnTo>
                    <a:pt x="38" y="17"/>
                  </a:lnTo>
                  <a:lnTo>
                    <a:pt x="25" y="24"/>
                  </a:lnTo>
                  <a:lnTo>
                    <a:pt x="13" y="3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0" y="46"/>
                  </a:lnTo>
                  <a:lnTo>
                    <a:pt x="0" y="397"/>
                  </a:lnTo>
                  <a:lnTo>
                    <a:pt x="45" y="351"/>
                  </a:lnTo>
                  <a:lnTo>
                    <a:pt x="17" y="32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8" y="286"/>
                  </a:lnTo>
                  <a:lnTo>
                    <a:pt x="80" y="289"/>
                  </a:lnTo>
                  <a:lnTo>
                    <a:pt x="93" y="291"/>
                  </a:lnTo>
                  <a:lnTo>
                    <a:pt x="106" y="291"/>
                  </a:lnTo>
                  <a:lnTo>
                    <a:pt x="106" y="291"/>
                  </a:lnTo>
                  <a:lnTo>
                    <a:pt x="119" y="291"/>
                  </a:lnTo>
                  <a:lnTo>
                    <a:pt x="133" y="289"/>
                  </a:lnTo>
                  <a:lnTo>
                    <a:pt x="146" y="285"/>
                  </a:lnTo>
                  <a:lnTo>
                    <a:pt x="160" y="280"/>
                  </a:lnTo>
                  <a:lnTo>
                    <a:pt x="172" y="275"/>
                  </a:lnTo>
                  <a:lnTo>
                    <a:pt x="185" y="268"/>
                  </a:lnTo>
                  <a:lnTo>
                    <a:pt x="197" y="259"/>
                  </a:lnTo>
                  <a:lnTo>
                    <a:pt x="208" y="249"/>
                  </a:lnTo>
                  <a:lnTo>
                    <a:pt x="208" y="249"/>
                  </a:lnTo>
                  <a:lnTo>
                    <a:pt x="217" y="237"/>
                  </a:lnTo>
                  <a:lnTo>
                    <a:pt x="227" y="226"/>
                  </a:lnTo>
                  <a:lnTo>
                    <a:pt x="234" y="213"/>
                  </a:lnTo>
                  <a:lnTo>
                    <a:pt x="239" y="201"/>
                  </a:lnTo>
                  <a:lnTo>
                    <a:pt x="245" y="187"/>
                  </a:lnTo>
                  <a:lnTo>
                    <a:pt x="248" y="174"/>
                  </a:lnTo>
                  <a:lnTo>
                    <a:pt x="250" y="160"/>
                  </a:lnTo>
                  <a:lnTo>
                    <a:pt x="251" y="146"/>
                  </a:lnTo>
                  <a:lnTo>
                    <a:pt x="250" y="132"/>
                  </a:lnTo>
                  <a:lnTo>
                    <a:pt x="248" y="118"/>
                  </a:lnTo>
                  <a:lnTo>
                    <a:pt x="245" y="105"/>
                  </a:lnTo>
                  <a:lnTo>
                    <a:pt x="239" y="91"/>
                  </a:lnTo>
                  <a:lnTo>
                    <a:pt x="234" y="78"/>
                  </a:lnTo>
                  <a:lnTo>
                    <a:pt x="227" y="66"/>
                  </a:lnTo>
                  <a:lnTo>
                    <a:pt x="217" y="54"/>
                  </a:lnTo>
                  <a:lnTo>
                    <a:pt x="208" y="43"/>
                  </a:lnTo>
                  <a:lnTo>
                    <a:pt x="208" y="43"/>
                  </a:lnTo>
                  <a:lnTo>
                    <a:pt x="197" y="33"/>
                  </a:lnTo>
                  <a:lnTo>
                    <a:pt x="185" y="24"/>
                  </a:lnTo>
                  <a:lnTo>
                    <a:pt x="172" y="17"/>
                  </a:lnTo>
                  <a:lnTo>
                    <a:pt x="160" y="12"/>
                  </a:lnTo>
                  <a:lnTo>
                    <a:pt x="146" y="6"/>
                  </a:lnTo>
                  <a:lnTo>
                    <a:pt x="133" y="3"/>
                  </a:lnTo>
                  <a:lnTo>
                    <a:pt x="119" y="1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52" name="Freeform 40"/>
            <p:cNvSpPr/>
            <p:nvPr userDrawn="1"/>
          </p:nvSpPr>
          <p:spPr bwMode="auto">
            <a:xfrm flipH="1">
              <a:off x="7436472" y="3072276"/>
              <a:ext cx="258763" cy="884238"/>
            </a:xfrm>
            <a:custGeom>
              <a:avLst/>
              <a:gdLst>
                <a:gd name="T0" fmla="*/ 0 w 163"/>
                <a:gd name="T1" fmla="*/ 76 h 557"/>
                <a:gd name="T2" fmla="*/ 10 w 163"/>
                <a:gd name="T3" fmla="*/ 78 h 557"/>
                <a:gd name="T4" fmla="*/ 27 w 163"/>
                <a:gd name="T5" fmla="*/ 86 h 557"/>
                <a:gd name="T6" fmla="*/ 43 w 163"/>
                <a:gd name="T7" fmla="*/ 95 h 557"/>
                <a:gd name="T8" fmla="*/ 57 w 163"/>
                <a:gd name="T9" fmla="*/ 108 h 557"/>
                <a:gd name="T10" fmla="*/ 69 w 163"/>
                <a:gd name="T11" fmla="*/ 122 h 557"/>
                <a:gd name="T12" fmla="*/ 79 w 163"/>
                <a:gd name="T13" fmla="*/ 138 h 557"/>
                <a:gd name="T14" fmla="*/ 85 w 163"/>
                <a:gd name="T15" fmla="*/ 157 h 557"/>
                <a:gd name="T16" fmla="*/ 88 w 163"/>
                <a:gd name="T17" fmla="*/ 175 h 557"/>
                <a:gd name="T18" fmla="*/ 89 w 163"/>
                <a:gd name="T19" fmla="*/ 186 h 557"/>
                <a:gd name="T20" fmla="*/ 87 w 163"/>
                <a:gd name="T21" fmla="*/ 205 h 557"/>
                <a:gd name="T22" fmla="*/ 82 w 163"/>
                <a:gd name="T23" fmla="*/ 224 h 557"/>
                <a:gd name="T24" fmla="*/ 74 w 163"/>
                <a:gd name="T25" fmla="*/ 241 h 557"/>
                <a:gd name="T26" fmla="*/ 63 w 163"/>
                <a:gd name="T27" fmla="*/ 257 h 557"/>
                <a:gd name="T28" fmla="*/ 50 w 163"/>
                <a:gd name="T29" fmla="*/ 270 h 557"/>
                <a:gd name="T30" fmla="*/ 36 w 163"/>
                <a:gd name="T31" fmla="*/ 281 h 557"/>
                <a:gd name="T32" fmla="*/ 18 w 163"/>
                <a:gd name="T33" fmla="*/ 289 h 557"/>
                <a:gd name="T34" fmla="*/ 0 w 163"/>
                <a:gd name="T35" fmla="*/ 295 h 557"/>
                <a:gd name="T36" fmla="*/ 0 w 163"/>
                <a:gd name="T37" fmla="*/ 557 h 557"/>
                <a:gd name="T38" fmla="*/ 46 w 163"/>
                <a:gd name="T39" fmla="*/ 473 h 557"/>
                <a:gd name="T40" fmla="*/ 101 w 163"/>
                <a:gd name="T41" fmla="*/ 369 h 557"/>
                <a:gd name="T42" fmla="*/ 136 w 163"/>
                <a:gd name="T43" fmla="*/ 289 h 557"/>
                <a:gd name="T44" fmla="*/ 153 w 163"/>
                <a:gd name="T45" fmla="*/ 242 h 557"/>
                <a:gd name="T46" fmla="*/ 162 w 163"/>
                <a:gd name="T47" fmla="*/ 202 h 557"/>
                <a:gd name="T48" fmla="*/ 163 w 163"/>
                <a:gd name="T49" fmla="*/ 186 h 557"/>
                <a:gd name="T50" fmla="*/ 160 w 163"/>
                <a:gd name="T51" fmla="*/ 150 h 557"/>
                <a:gd name="T52" fmla="*/ 151 w 163"/>
                <a:gd name="T53" fmla="*/ 118 h 557"/>
                <a:gd name="T54" fmla="*/ 136 w 163"/>
                <a:gd name="T55" fmla="*/ 88 h 557"/>
                <a:gd name="T56" fmla="*/ 116 w 163"/>
                <a:gd name="T57" fmla="*/ 61 h 557"/>
                <a:gd name="T58" fmla="*/ 92 w 163"/>
                <a:gd name="T59" fmla="*/ 38 h 557"/>
                <a:gd name="T60" fmla="*/ 64 w 163"/>
                <a:gd name="T61" fmla="*/ 21 h 557"/>
                <a:gd name="T62" fmla="*/ 34 w 163"/>
                <a:gd name="T63" fmla="*/ 7 h 557"/>
                <a:gd name="T64" fmla="*/ 0 w 163"/>
                <a:gd name="T65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3" h="557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8"/>
                  </a:lnTo>
                  <a:lnTo>
                    <a:pt x="18" y="81"/>
                  </a:lnTo>
                  <a:lnTo>
                    <a:pt x="27" y="86"/>
                  </a:lnTo>
                  <a:lnTo>
                    <a:pt x="36" y="90"/>
                  </a:lnTo>
                  <a:lnTo>
                    <a:pt x="43" y="95"/>
                  </a:lnTo>
                  <a:lnTo>
                    <a:pt x="50" y="101"/>
                  </a:lnTo>
                  <a:lnTo>
                    <a:pt x="57" y="108"/>
                  </a:lnTo>
                  <a:lnTo>
                    <a:pt x="63" y="115"/>
                  </a:lnTo>
                  <a:lnTo>
                    <a:pt x="69" y="122"/>
                  </a:lnTo>
                  <a:lnTo>
                    <a:pt x="74" y="129"/>
                  </a:lnTo>
                  <a:lnTo>
                    <a:pt x="79" y="138"/>
                  </a:lnTo>
                  <a:lnTo>
                    <a:pt x="82" y="147"/>
                  </a:lnTo>
                  <a:lnTo>
                    <a:pt x="85" y="157"/>
                  </a:lnTo>
                  <a:lnTo>
                    <a:pt x="87" y="166"/>
                  </a:lnTo>
                  <a:lnTo>
                    <a:pt x="88" y="17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8" y="195"/>
                  </a:lnTo>
                  <a:lnTo>
                    <a:pt x="87" y="205"/>
                  </a:lnTo>
                  <a:lnTo>
                    <a:pt x="85" y="215"/>
                  </a:lnTo>
                  <a:lnTo>
                    <a:pt x="82" y="224"/>
                  </a:lnTo>
                  <a:lnTo>
                    <a:pt x="79" y="233"/>
                  </a:lnTo>
                  <a:lnTo>
                    <a:pt x="74" y="241"/>
                  </a:lnTo>
                  <a:lnTo>
                    <a:pt x="69" y="249"/>
                  </a:lnTo>
                  <a:lnTo>
                    <a:pt x="63" y="257"/>
                  </a:lnTo>
                  <a:lnTo>
                    <a:pt x="57" y="263"/>
                  </a:lnTo>
                  <a:lnTo>
                    <a:pt x="50" y="270"/>
                  </a:lnTo>
                  <a:lnTo>
                    <a:pt x="43" y="276"/>
                  </a:lnTo>
                  <a:lnTo>
                    <a:pt x="36" y="281"/>
                  </a:lnTo>
                  <a:lnTo>
                    <a:pt x="27" y="285"/>
                  </a:lnTo>
                  <a:lnTo>
                    <a:pt x="18" y="289"/>
                  </a:lnTo>
                  <a:lnTo>
                    <a:pt x="10" y="293"/>
                  </a:lnTo>
                  <a:lnTo>
                    <a:pt x="0" y="295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1" y="519"/>
                  </a:lnTo>
                  <a:lnTo>
                    <a:pt x="46" y="473"/>
                  </a:lnTo>
                  <a:lnTo>
                    <a:pt x="73" y="422"/>
                  </a:lnTo>
                  <a:lnTo>
                    <a:pt x="101" y="369"/>
                  </a:lnTo>
                  <a:lnTo>
                    <a:pt x="125" y="316"/>
                  </a:lnTo>
                  <a:lnTo>
                    <a:pt x="136" y="289"/>
                  </a:lnTo>
                  <a:lnTo>
                    <a:pt x="145" y="265"/>
                  </a:lnTo>
                  <a:lnTo>
                    <a:pt x="153" y="242"/>
                  </a:lnTo>
                  <a:lnTo>
                    <a:pt x="158" y="220"/>
                  </a:lnTo>
                  <a:lnTo>
                    <a:pt x="162" y="20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2" y="168"/>
                  </a:lnTo>
                  <a:lnTo>
                    <a:pt x="160" y="150"/>
                  </a:lnTo>
                  <a:lnTo>
                    <a:pt x="156" y="134"/>
                  </a:lnTo>
                  <a:lnTo>
                    <a:pt x="151" y="118"/>
                  </a:lnTo>
                  <a:lnTo>
                    <a:pt x="145" y="102"/>
                  </a:lnTo>
                  <a:lnTo>
                    <a:pt x="136" y="88"/>
                  </a:lnTo>
                  <a:lnTo>
                    <a:pt x="127" y="74"/>
                  </a:lnTo>
                  <a:lnTo>
                    <a:pt x="116" y="61"/>
                  </a:lnTo>
                  <a:lnTo>
                    <a:pt x="105" y="50"/>
                  </a:lnTo>
                  <a:lnTo>
                    <a:pt x="92" y="38"/>
                  </a:lnTo>
                  <a:lnTo>
                    <a:pt x="79" y="29"/>
                  </a:lnTo>
                  <a:lnTo>
                    <a:pt x="64" y="21"/>
                  </a:lnTo>
                  <a:lnTo>
                    <a:pt x="49" y="13"/>
                  </a:lnTo>
                  <a:lnTo>
                    <a:pt x="34" y="7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</p:grpSp>
      <p:grpSp>
        <p:nvGrpSpPr>
          <p:cNvPr id="95" name="그룹 94"/>
          <p:cNvGrpSpPr/>
          <p:nvPr userDrawn="1"/>
        </p:nvGrpSpPr>
        <p:grpSpPr>
          <a:xfrm>
            <a:off x="532056" y="1428888"/>
            <a:ext cx="1263128" cy="1281259"/>
            <a:chOff x="7668344" y="5495925"/>
            <a:chExt cx="1261419" cy="1279525"/>
          </a:xfrm>
        </p:grpSpPr>
        <p:sp>
          <p:nvSpPr>
            <p:cNvPr id="96" name="Freeform 13"/>
            <p:cNvSpPr/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879C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97" name="Freeform 14"/>
            <p:cNvSpPr/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98" name="Freeform 15"/>
            <p:cNvSpPr/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  <a:close/>
                </a:path>
              </a:pathLst>
            </a:custGeom>
            <a:solidFill>
              <a:srgbClr val="6C4C8B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99" name="Freeform 16"/>
            <p:cNvSpPr/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406 w 406"/>
                <a:gd name="T1" fmla="*/ 0 h 407"/>
                <a:gd name="T2" fmla="*/ 0 w 406"/>
                <a:gd name="T3" fmla="*/ 0 h 407"/>
                <a:gd name="T4" fmla="*/ 406 w 406"/>
                <a:gd name="T5" fmla="*/ 407 h 407"/>
                <a:gd name="T6" fmla="*/ 406 w 406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0"/>
                  </a:moveTo>
                  <a:lnTo>
                    <a:pt x="0" y="0"/>
                  </a:lnTo>
                  <a:lnTo>
                    <a:pt x="406" y="407"/>
                  </a:lnTo>
                  <a:lnTo>
                    <a:pt x="40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0" name="Freeform 17"/>
            <p:cNvSpPr/>
            <p:nvPr userDrawn="1"/>
          </p:nvSpPr>
          <p:spPr bwMode="auto">
            <a:xfrm>
              <a:off x="8315651" y="5495925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407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6C4C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1" name="Freeform 18"/>
            <p:cNvSpPr/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rgbClr val="B81A4D">
                <a:alpha val="2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2" name="Freeform 19"/>
            <p:cNvSpPr/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407 w 407"/>
                <a:gd name="T1" fmla="*/ 0 h 407"/>
                <a:gd name="T2" fmla="*/ 0 w 407"/>
                <a:gd name="T3" fmla="*/ 0 h 407"/>
                <a:gd name="T4" fmla="*/ 0 w 407"/>
                <a:gd name="T5" fmla="*/ 407 h 407"/>
                <a:gd name="T6" fmla="*/ 0 w 407"/>
                <a:gd name="T7" fmla="*/ 0 h 407"/>
                <a:gd name="T8" fmla="*/ 203 w 407"/>
                <a:gd name="T9" fmla="*/ 204 h 407"/>
                <a:gd name="T10" fmla="*/ 407 w 407"/>
                <a:gd name="T11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407">
                  <a:moveTo>
                    <a:pt x="407" y="0"/>
                  </a:moveTo>
                  <a:lnTo>
                    <a:pt x="0" y="0"/>
                  </a:lnTo>
                  <a:lnTo>
                    <a:pt x="0" y="407"/>
                  </a:lnTo>
                  <a:lnTo>
                    <a:pt x="0" y="0"/>
                  </a:lnTo>
                  <a:lnTo>
                    <a:pt x="203" y="204"/>
                  </a:lnTo>
                  <a:lnTo>
                    <a:pt x="4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3" name="Freeform 20"/>
            <p:cNvSpPr/>
            <p:nvPr userDrawn="1"/>
          </p:nvSpPr>
          <p:spPr bwMode="auto">
            <a:xfrm>
              <a:off x="7668344" y="5495925"/>
              <a:ext cx="612603" cy="614112"/>
            </a:xfrm>
            <a:custGeom>
              <a:avLst/>
              <a:gdLst>
                <a:gd name="T0" fmla="*/ 0 w 406"/>
                <a:gd name="T1" fmla="*/ 407 h 407"/>
                <a:gd name="T2" fmla="*/ 406 w 406"/>
                <a:gd name="T3" fmla="*/ 407 h 407"/>
                <a:gd name="T4" fmla="*/ 406 w 406"/>
                <a:gd name="T5" fmla="*/ 0 h 407"/>
                <a:gd name="T6" fmla="*/ 0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0" y="407"/>
                  </a:moveTo>
                  <a:lnTo>
                    <a:pt x="406" y="407"/>
                  </a:lnTo>
                  <a:lnTo>
                    <a:pt x="406" y="0"/>
                  </a:lnTo>
                  <a:lnTo>
                    <a:pt x="0" y="407"/>
                  </a:lnTo>
                  <a:close/>
                </a:path>
              </a:pathLst>
            </a:custGeom>
            <a:solidFill>
              <a:srgbClr val="F4879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4" name="Freeform 23"/>
            <p:cNvSpPr/>
            <p:nvPr userDrawn="1"/>
          </p:nvSpPr>
          <p:spPr bwMode="auto">
            <a:xfrm>
              <a:off x="8280947" y="6161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5" name="Freeform 24"/>
            <p:cNvSpPr/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  <a:close/>
                </a:path>
              </a:pathLst>
            </a:custGeom>
            <a:solidFill>
              <a:srgbClr val="BDA8D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6" name="Freeform 25"/>
            <p:cNvSpPr/>
            <p:nvPr userDrawn="1"/>
          </p:nvSpPr>
          <p:spPr bwMode="auto">
            <a:xfrm>
              <a:off x="7668344" y="6161338"/>
              <a:ext cx="612603" cy="614112"/>
            </a:xfrm>
            <a:custGeom>
              <a:avLst/>
              <a:gdLst>
                <a:gd name="T0" fmla="*/ 406 w 406"/>
                <a:gd name="T1" fmla="*/ 407 h 407"/>
                <a:gd name="T2" fmla="*/ 406 w 406"/>
                <a:gd name="T3" fmla="*/ 0 h 407"/>
                <a:gd name="T4" fmla="*/ 0 w 406"/>
                <a:gd name="T5" fmla="*/ 0 h 407"/>
                <a:gd name="T6" fmla="*/ 406 w 406"/>
                <a:gd name="T7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7">
                  <a:moveTo>
                    <a:pt x="406" y="407"/>
                  </a:moveTo>
                  <a:lnTo>
                    <a:pt x="406" y="0"/>
                  </a:lnTo>
                  <a:lnTo>
                    <a:pt x="0" y="0"/>
                  </a:lnTo>
                  <a:lnTo>
                    <a:pt x="406" y="40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7" name="Freeform 26"/>
            <p:cNvSpPr/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81A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8" name="Freeform 27"/>
            <p:cNvSpPr/>
            <p:nvPr userDrawn="1"/>
          </p:nvSpPr>
          <p:spPr bwMode="auto">
            <a:xfrm>
              <a:off x="8315651" y="6161338"/>
              <a:ext cx="614112" cy="614112"/>
            </a:xfrm>
            <a:custGeom>
              <a:avLst/>
              <a:gdLst>
                <a:gd name="T0" fmla="*/ 0 w 407"/>
                <a:gd name="T1" fmla="*/ 0 h 407"/>
                <a:gd name="T2" fmla="*/ 0 w 407"/>
                <a:gd name="T3" fmla="*/ 407 h 407"/>
                <a:gd name="T4" fmla="*/ 407 w 407"/>
                <a:gd name="T5" fmla="*/ 407 h 407"/>
                <a:gd name="T6" fmla="*/ 0 w 407"/>
                <a:gd name="T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7" h="407">
                  <a:moveTo>
                    <a:pt x="0" y="0"/>
                  </a:moveTo>
                  <a:lnTo>
                    <a:pt x="0" y="407"/>
                  </a:lnTo>
                  <a:lnTo>
                    <a:pt x="407" y="4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09" name="Freeform 28"/>
            <p:cNvSpPr/>
            <p:nvPr userDrawn="1"/>
          </p:nvSpPr>
          <p:spPr bwMode="auto">
            <a:xfrm>
              <a:off x="8197959" y="6292610"/>
              <a:ext cx="82989" cy="203698"/>
            </a:xfrm>
            <a:custGeom>
              <a:avLst/>
              <a:gdLst>
                <a:gd name="T0" fmla="*/ 55 w 55"/>
                <a:gd name="T1" fmla="*/ 0 h 135"/>
                <a:gd name="T2" fmla="*/ 55 w 55"/>
                <a:gd name="T3" fmla="*/ 0 h 135"/>
                <a:gd name="T4" fmla="*/ 44 w 55"/>
                <a:gd name="T5" fmla="*/ 3 h 135"/>
                <a:gd name="T6" fmla="*/ 33 w 55"/>
                <a:gd name="T7" fmla="*/ 8 h 135"/>
                <a:gd name="T8" fmla="*/ 24 w 55"/>
                <a:gd name="T9" fmla="*/ 16 h 135"/>
                <a:gd name="T10" fmla="*/ 16 w 55"/>
                <a:gd name="T11" fmla="*/ 24 h 135"/>
                <a:gd name="T12" fmla="*/ 9 w 55"/>
                <a:gd name="T13" fmla="*/ 34 h 135"/>
                <a:gd name="T14" fmla="*/ 4 w 55"/>
                <a:gd name="T15" fmla="*/ 44 h 135"/>
                <a:gd name="T16" fmla="*/ 1 w 55"/>
                <a:gd name="T17" fmla="*/ 55 h 135"/>
                <a:gd name="T18" fmla="*/ 0 w 55"/>
                <a:gd name="T19" fmla="*/ 68 h 135"/>
                <a:gd name="T20" fmla="*/ 0 w 55"/>
                <a:gd name="T21" fmla="*/ 68 h 135"/>
                <a:gd name="T22" fmla="*/ 1 w 55"/>
                <a:gd name="T23" fmla="*/ 80 h 135"/>
                <a:gd name="T24" fmla="*/ 4 w 55"/>
                <a:gd name="T25" fmla="*/ 91 h 135"/>
                <a:gd name="T26" fmla="*/ 9 w 55"/>
                <a:gd name="T27" fmla="*/ 101 h 135"/>
                <a:gd name="T28" fmla="*/ 16 w 55"/>
                <a:gd name="T29" fmla="*/ 112 h 135"/>
                <a:gd name="T30" fmla="*/ 24 w 55"/>
                <a:gd name="T31" fmla="*/ 119 h 135"/>
                <a:gd name="T32" fmla="*/ 33 w 55"/>
                <a:gd name="T33" fmla="*/ 127 h 135"/>
                <a:gd name="T34" fmla="*/ 44 w 55"/>
                <a:gd name="T35" fmla="*/ 132 h 135"/>
                <a:gd name="T36" fmla="*/ 55 w 55"/>
                <a:gd name="T37" fmla="*/ 135 h 135"/>
                <a:gd name="T38" fmla="*/ 55 w 55"/>
                <a:gd name="T3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55" y="0"/>
                  </a:lnTo>
                  <a:lnTo>
                    <a:pt x="44" y="3"/>
                  </a:lnTo>
                  <a:lnTo>
                    <a:pt x="33" y="8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9" y="34"/>
                  </a:lnTo>
                  <a:lnTo>
                    <a:pt x="4" y="44"/>
                  </a:lnTo>
                  <a:lnTo>
                    <a:pt x="1" y="55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" y="80"/>
                  </a:lnTo>
                  <a:lnTo>
                    <a:pt x="4" y="91"/>
                  </a:lnTo>
                  <a:lnTo>
                    <a:pt x="9" y="101"/>
                  </a:lnTo>
                  <a:lnTo>
                    <a:pt x="16" y="112"/>
                  </a:lnTo>
                  <a:lnTo>
                    <a:pt x="24" y="119"/>
                  </a:lnTo>
                  <a:lnTo>
                    <a:pt x="33" y="127"/>
                  </a:lnTo>
                  <a:lnTo>
                    <a:pt x="44" y="132"/>
                  </a:lnTo>
                  <a:lnTo>
                    <a:pt x="55" y="13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0" name="Freeform 30"/>
            <p:cNvSpPr/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lvl="0"/>
              <a:endParaRPr lang="ko-KR" altLang="en-US" sz="2400"/>
            </a:p>
          </p:txBody>
        </p:sp>
        <p:sp>
          <p:nvSpPr>
            <p:cNvPr id="111" name="Freeform 31"/>
            <p:cNvSpPr/>
            <p:nvPr userDrawn="1"/>
          </p:nvSpPr>
          <p:spPr bwMode="auto">
            <a:xfrm>
              <a:off x="8083285" y="6512905"/>
              <a:ext cx="197663" cy="262544"/>
            </a:xfrm>
            <a:custGeom>
              <a:avLst/>
              <a:gdLst>
                <a:gd name="T0" fmla="*/ 114 w 131"/>
                <a:gd name="T1" fmla="*/ 0 h 174"/>
                <a:gd name="T2" fmla="*/ 114 w 131"/>
                <a:gd name="T3" fmla="*/ 0 h 174"/>
                <a:gd name="T4" fmla="*/ 102 w 131"/>
                <a:gd name="T5" fmla="*/ 0 h 174"/>
                <a:gd name="T6" fmla="*/ 88 w 131"/>
                <a:gd name="T7" fmla="*/ 1 h 174"/>
                <a:gd name="T8" fmla="*/ 73 w 131"/>
                <a:gd name="T9" fmla="*/ 4 h 174"/>
                <a:gd name="T10" fmla="*/ 56 w 131"/>
                <a:gd name="T11" fmla="*/ 8 h 174"/>
                <a:gd name="T12" fmla="*/ 39 w 131"/>
                <a:gd name="T13" fmla="*/ 13 h 174"/>
                <a:gd name="T14" fmla="*/ 32 w 131"/>
                <a:gd name="T15" fmla="*/ 16 h 174"/>
                <a:gd name="T16" fmla="*/ 25 w 131"/>
                <a:gd name="T17" fmla="*/ 20 h 174"/>
                <a:gd name="T18" fmla="*/ 17 w 131"/>
                <a:gd name="T19" fmla="*/ 24 h 174"/>
                <a:gd name="T20" fmla="*/ 11 w 131"/>
                <a:gd name="T21" fmla="*/ 31 h 174"/>
                <a:gd name="T22" fmla="*/ 5 w 131"/>
                <a:gd name="T23" fmla="*/ 36 h 174"/>
                <a:gd name="T24" fmla="*/ 0 w 131"/>
                <a:gd name="T25" fmla="*/ 43 h 174"/>
                <a:gd name="T26" fmla="*/ 131 w 131"/>
                <a:gd name="T27" fmla="*/ 174 h 174"/>
                <a:gd name="T28" fmla="*/ 131 w 131"/>
                <a:gd name="T29" fmla="*/ 0 h 174"/>
                <a:gd name="T30" fmla="*/ 126 w 131"/>
                <a:gd name="T31" fmla="*/ 0 h 174"/>
                <a:gd name="T32" fmla="*/ 126 w 131"/>
                <a:gd name="T33" fmla="*/ 0 h 174"/>
                <a:gd name="T34" fmla="*/ 114 w 131"/>
                <a:gd name="T3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74">
                  <a:moveTo>
                    <a:pt x="114" y="0"/>
                  </a:moveTo>
                  <a:lnTo>
                    <a:pt x="114" y="0"/>
                  </a:lnTo>
                  <a:lnTo>
                    <a:pt x="102" y="0"/>
                  </a:lnTo>
                  <a:lnTo>
                    <a:pt x="88" y="1"/>
                  </a:lnTo>
                  <a:lnTo>
                    <a:pt x="73" y="4"/>
                  </a:lnTo>
                  <a:lnTo>
                    <a:pt x="56" y="8"/>
                  </a:lnTo>
                  <a:lnTo>
                    <a:pt x="39" y="13"/>
                  </a:lnTo>
                  <a:lnTo>
                    <a:pt x="32" y="16"/>
                  </a:lnTo>
                  <a:lnTo>
                    <a:pt x="25" y="20"/>
                  </a:lnTo>
                  <a:lnTo>
                    <a:pt x="17" y="24"/>
                  </a:lnTo>
                  <a:lnTo>
                    <a:pt x="11" y="31"/>
                  </a:lnTo>
                  <a:lnTo>
                    <a:pt x="5" y="36"/>
                  </a:lnTo>
                  <a:lnTo>
                    <a:pt x="0" y="43"/>
                  </a:lnTo>
                  <a:lnTo>
                    <a:pt x="131" y="174"/>
                  </a:lnTo>
                  <a:lnTo>
                    <a:pt x="131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sp>
          <p:nvSpPr>
            <p:cNvPr id="112" name="Freeform 32"/>
            <p:cNvSpPr/>
            <p:nvPr userDrawn="1"/>
          </p:nvSpPr>
          <p:spPr bwMode="auto">
            <a:xfrm>
              <a:off x="8315651" y="6291101"/>
              <a:ext cx="92042" cy="206716"/>
            </a:xfrm>
            <a:custGeom>
              <a:avLst/>
              <a:gdLst>
                <a:gd name="T0" fmla="*/ 0 w 61"/>
                <a:gd name="T1" fmla="*/ 0 h 137"/>
                <a:gd name="T2" fmla="*/ 0 w 61"/>
                <a:gd name="T3" fmla="*/ 137 h 137"/>
                <a:gd name="T4" fmla="*/ 0 w 61"/>
                <a:gd name="T5" fmla="*/ 137 h 137"/>
                <a:gd name="T6" fmla="*/ 12 w 61"/>
                <a:gd name="T7" fmla="*/ 135 h 137"/>
                <a:gd name="T8" fmla="*/ 23 w 61"/>
                <a:gd name="T9" fmla="*/ 130 h 137"/>
                <a:gd name="T10" fmla="*/ 34 w 61"/>
                <a:gd name="T11" fmla="*/ 122 h 137"/>
                <a:gd name="T12" fmla="*/ 43 w 61"/>
                <a:gd name="T13" fmla="*/ 114 h 137"/>
                <a:gd name="T14" fmla="*/ 50 w 61"/>
                <a:gd name="T15" fmla="*/ 105 h 137"/>
                <a:gd name="T16" fmla="*/ 56 w 61"/>
                <a:gd name="T17" fmla="*/ 93 h 137"/>
                <a:gd name="T18" fmla="*/ 59 w 61"/>
                <a:gd name="T19" fmla="*/ 82 h 137"/>
                <a:gd name="T20" fmla="*/ 61 w 61"/>
                <a:gd name="T21" fmla="*/ 69 h 137"/>
                <a:gd name="T22" fmla="*/ 61 w 61"/>
                <a:gd name="T23" fmla="*/ 69 h 137"/>
                <a:gd name="T24" fmla="*/ 59 w 61"/>
                <a:gd name="T25" fmla="*/ 55 h 137"/>
                <a:gd name="T26" fmla="*/ 56 w 61"/>
                <a:gd name="T27" fmla="*/ 44 h 137"/>
                <a:gd name="T28" fmla="*/ 50 w 61"/>
                <a:gd name="T29" fmla="*/ 32 h 137"/>
                <a:gd name="T30" fmla="*/ 43 w 61"/>
                <a:gd name="T31" fmla="*/ 23 h 137"/>
                <a:gd name="T32" fmla="*/ 34 w 61"/>
                <a:gd name="T33" fmla="*/ 15 h 137"/>
                <a:gd name="T34" fmla="*/ 23 w 61"/>
                <a:gd name="T35" fmla="*/ 7 h 137"/>
                <a:gd name="T36" fmla="*/ 12 w 61"/>
                <a:gd name="T37" fmla="*/ 3 h 137"/>
                <a:gd name="T38" fmla="*/ 0 w 61"/>
                <a:gd name="T3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37">
                  <a:moveTo>
                    <a:pt x="0" y="0"/>
                  </a:moveTo>
                  <a:lnTo>
                    <a:pt x="0" y="137"/>
                  </a:lnTo>
                  <a:lnTo>
                    <a:pt x="0" y="137"/>
                  </a:lnTo>
                  <a:lnTo>
                    <a:pt x="12" y="135"/>
                  </a:lnTo>
                  <a:lnTo>
                    <a:pt x="23" y="130"/>
                  </a:lnTo>
                  <a:lnTo>
                    <a:pt x="34" y="122"/>
                  </a:lnTo>
                  <a:lnTo>
                    <a:pt x="43" y="114"/>
                  </a:lnTo>
                  <a:lnTo>
                    <a:pt x="50" y="105"/>
                  </a:lnTo>
                  <a:lnTo>
                    <a:pt x="56" y="93"/>
                  </a:lnTo>
                  <a:lnTo>
                    <a:pt x="59" y="82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59" y="55"/>
                  </a:lnTo>
                  <a:lnTo>
                    <a:pt x="56" y="44"/>
                  </a:lnTo>
                  <a:lnTo>
                    <a:pt x="50" y="32"/>
                  </a:lnTo>
                  <a:lnTo>
                    <a:pt x="43" y="23"/>
                  </a:lnTo>
                  <a:lnTo>
                    <a:pt x="34" y="15"/>
                  </a:lnTo>
                  <a:lnTo>
                    <a:pt x="23" y="7"/>
                  </a:lnTo>
                  <a:lnTo>
                    <a:pt x="1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33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  <p:grpSp>
          <p:nvGrpSpPr>
            <p:cNvPr id="113" name="그룹 112"/>
            <p:cNvGrpSpPr/>
            <p:nvPr userDrawn="1"/>
          </p:nvGrpSpPr>
          <p:grpSpPr>
            <a:xfrm>
              <a:off x="8315651" y="6291101"/>
              <a:ext cx="218787" cy="484348"/>
              <a:chOff x="8315651" y="6291101"/>
              <a:chExt cx="218787" cy="484348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115" name="Freeform 33"/>
              <p:cNvSpPr/>
              <p:nvPr userDrawn="1"/>
            </p:nvSpPr>
            <p:spPr bwMode="auto">
              <a:xfrm>
                <a:off x="8315651" y="6291101"/>
                <a:ext cx="92042" cy="206716"/>
              </a:xfrm>
              <a:custGeom>
                <a:avLst/>
                <a:gdLst>
                  <a:gd name="T0" fmla="*/ 0 w 61"/>
                  <a:gd name="T1" fmla="*/ 0 h 137"/>
                  <a:gd name="T2" fmla="*/ 0 w 61"/>
                  <a:gd name="T3" fmla="*/ 137 h 137"/>
                  <a:gd name="T4" fmla="*/ 0 w 61"/>
                  <a:gd name="T5" fmla="*/ 137 h 137"/>
                  <a:gd name="T6" fmla="*/ 12 w 61"/>
                  <a:gd name="T7" fmla="*/ 135 h 137"/>
                  <a:gd name="T8" fmla="*/ 23 w 61"/>
                  <a:gd name="T9" fmla="*/ 130 h 137"/>
                  <a:gd name="T10" fmla="*/ 34 w 61"/>
                  <a:gd name="T11" fmla="*/ 122 h 137"/>
                  <a:gd name="T12" fmla="*/ 43 w 61"/>
                  <a:gd name="T13" fmla="*/ 114 h 137"/>
                  <a:gd name="T14" fmla="*/ 50 w 61"/>
                  <a:gd name="T15" fmla="*/ 105 h 137"/>
                  <a:gd name="T16" fmla="*/ 56 w 61"/>
                  <a:gd name="T17" fmla="*/ 93 h 137"/>
                  <a:gd name="T18" fmla="*/ 59 w 61"/>
                  <a:gd name="T19" fmla="*/ 82 h 137"/>
                  <a:gd name="T20" fmla="*/ 61 w 61"/>
                  <a:gd name="T21" fmla="*/ 69 h 137"/>
                  <a:gd name="T22" fmla="*/ 61 w 61"/>
                  <a:gd name="T23" fmla="*/ 69 h 137"/>
                  <a:gd name="T24" fmla="*/ 59 w 61"/>
                  <a:gd name="T25" fmla="*/ 55 h 137"/>
                  <a:gd name="T26" fmla="*/ 56 w 61"/>
                  <a:gd name="T27" fmla="*/ 44 h 137"/>
                  <a:gd name="T28" fmla="*/ 50 w 61"/>
                  <a:gd name="T29" fmla="*/ 32 h 137"/>
                  <a:gd name="T30" fmla="*/ 43 w 61"/>
                  <a:gd name="T31" fmla="*/ 23 h 137"/>
                  <a:gd name="T32" fmla="*/ 34 w 61"/>
                  <a:gd name="T33" fmla="*/ 15 h 137"/>
                  <a:gd name="T34" fmla="*/ 23 w 61"/>
                  <a:gd name="T35" fmla="*/ 7 h 137"/>
                  <a:gd name="T36" fmla="*/ 12 w 61"/>
                  <a:gd name="T37" fmla="*/ 3 h 137"/>
                  <a:gd name="T38" fmla="*/ 0 w 61"/>
                  <a:gd name="T3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1" h="137">
                    <a:moveTo>
                      <a:pt x="0" y="0"/>
                    </a:moveTo>
                    <a:lnTo>
                      <a:pt x="0" y="137"/>
                    </a:lnTo>
                    <a:lnTo>
                      <a:pt x="0" y="137"/>
                    </a:lnTo>
                    <a:lnTo>
                      <a:pt x="12" y="135"/>
                    </a:lnTo>
                    <a:lnTo>
                      <a:pt x="23" y="130"/>
                    </a:lnTo>
                    <a:lnTo>
                      <a:pt x="34" y="122"/>
                    </a:lnTo>
                    <a:lnTo>
                      <a:pt x="43" y="114"/>
                    </a:lnTo>
                    <a:lnTo>
                      <a:pt x="50" y="105"/>
                    </a:lnTo>
                    <a:lnTo>
                      <a:pt x="56" y="93"/>
                    </a:lnTo>
                    <a:lnTo>
                      <a:pt x="59" y="82"/>
                    </a:lnTo>
                    <a:lnTo>
                      <a:pt x="61" y="69"/>
                    </a:lnTo>
                    <a:lnTo>
                      <a:pt x="61" y="69"/>
                    </a:lnTo>
                    <a:lnTo>
                      <a:pt x="59" y="55"/>
                    </a:lnTo>
                    <a:lnTo>
                      <a:pt x="56" y="44"/>
                    </a:lnTo>
                    <a:lnTo>
                      <a:pt x="50" y="32"/>
                    </a:lnTo>
                    <a:lnTo>
                      <a:pt x="43" y="23"/>
                    </a:lnTo>
                    <a:lnTo>
                      <a:pt x="34" y="15"/>
                    </a:lnTo>
                    <a:lnTo>
                      <a:pt x="23" y="7"/>
                    </a:lnTo>
                    <a:lnTo>
                      <a:pt x="12" y="3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  <p:sp>
            <p:nvSpPr>
              <p:cNvPr id="116" name="Freeform 34"/>
              <p:cNvSpPr/>
              <p:nvPr userDrawn="1"/>
            </p:nvSpPr>
            <p:spPr bwMode="auto">
              <a:xfrm>
                <a:off x="8315651" y="6512905"/>
                <a:ext cx="218787" cy="262544"/>
              </a:xfrm>
              <a:custGeom>
                <a:avLst/>
                <a:gdLst>
                  <a:gd name="T0" fmla="*/ 19 w 145"/>
                  <a:gd name="T1" fmla="*/ 0 h 174"/>
                  <a:gd name="T2" fmla="*/ 0 w 145"/>
                  <a:gd name="T3" fmla="*/ 0 h 174"/>
                  <a:gd name="T4" fmla="*/ 0 w 145"/>
                  <a:gd name="T5" fmla="*/ 174 h 174"/>
                  <a:gd name="T6" fmla="*/ 70 w 145"/>
                  <a:gd name="T7" fmla="*/ 174 h 174"/>
                  <a:gd name="T8" fmla="*/ 70 w 145"/>
                  <a:gd name="T9" fmla="*/ 123 h 174"/>
                  <a:gd name="T10" fmla="*/ 81 w 145"/>
                  <a:gd name="T11" fmla="*/ 123 h 174"/>
                  <a:gd name="T12" fmla="*/ 81 w 145"/>
                  <a:gd name="T13" fmla="*/ 174 h 174"/>
                  <a:gd name="T14" fmla="*/ 145 w 145"/>
                  <a:gd name="T15" fmla="*/ 174 h 174"/>
                  <a:gd name="T16" fmla="*/ 145 w 145"/>
                  <a:gd name="T17" fmla="*/ 77 h 174"/>
                  <a:gd name="T18" fmla="*/ 145 w 145"/>
                  <a:gd name="T19" fmla="*/ 77 h 174"/>
                  <a:gd name="T20" fmla="*/ 144 w 145"/>
                  <a:gd name="T21" fmla="*/ 74 h 174"/>
                  <a:gd name="T22" fmla="*/ 144 w 145"/>
                  <a:gd name="T23" fmla="*/ 74 h 174"/>
                  <a:gd name="T24" fmla="*/ 144 w 145"/>
                  <a:gd name="T25" fmla="*/ 70 h 174"/>
                  <a:gd name="T26" fmla="*/ 144 w 145"/>
                  <a:gd name="T27" fmla="*/ 70 h 174"/>
                  <a:gd name="T28" fmla="*/ 144 w 145"/>
                  <a:gd name="T29" fmla="*/ 69 h 174"/>
                  <a:gd name="T30" fmla="*/ 144 w 145"/>
                  <a:gd name="T31" fmla="*/ 69 h 174"/>
                  <a:gd name="T32" fmla="*/ 141 w 145"/>
                  <a:gd name="T33" fmla="*/ 60 h 174"/>
                  <a:gd name="T34" fmla="*/ 137 w 145"/>
                  <a:gd name="T35" fmla="*/ 52 h 174"/>
                  <a:gd name="T36" fmla="*/ 133 w 145"/>
                  <a:gd name="T37" fmla="*/ 44 h 174"/>
                  <a:gd name="T38" fmla="*/ 127 w 145"/>
                  <a:gd name="T39" fmla="*/ 37 h 174"/>
                  <a:gd name="T40" fmla="*/ 119 w 145"/>
                  <a:gd name="T41" fmla="*/ 31 h 174"/>
                  <a:gd name="T42" fmla="*/ 112 w 145"/>
                  <a:gd name="T43" fmla="*/ 26 h 174"/>
                  <a:gd name="T44" fmla="*/ 104 w 145"/>
                  <a:gd name="T45" fmla="*/ 21 h 174"/>
                  <a:gd name="T46" fmla="*/ 94 w 145"/>
                  <a:gd name="T47" fmla="*/ 17 h 174"/>
                  <a:gd name="T48" fmla="*/ 77 w 145"/>
                  <a:gd name="T49" fmla="*/ 11 h 174"/>
                  <a:gd name="T50" fmla="*/ 58 w 145"/>
                  <a:gd name="T51" fmla="*/ 6 h 174"/>
                  <a:gd name="T52" fmla="*/ 41 w 145"/>
                  <a:gd name="T53" fmla="*/ 4 h 174"/>
                  <a:gd name="T54" fmla="*/ 26 w 145"/>
                  <a:gd name="T55" fmla="*/ 1 h 174"/>
                  <a:gd name="T56" fmla="*/ 26 w 145"/>
                  <a:gd name="T57" fmla="*/ 1 h 174"/>
                  <a:gd name="T58" fmla="*/ 19 w 145"/>
                  <a:gd name="T59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5" h="174">
                    <a:moveTo>
                      <a:pt x="19" y="0"/>
                    </a:moveTo>
                    <a:lnTo>
                      <a:pt x="0" y="0"/>
                    </a:lnTo>
                    <a:lnTo>
                      <a:pt x="0" y="174"/>
                    </a:lnTo>
                    <a:lnTo>
                      <a:pt x="70" y="174"/>
                    </a:lnTo>
                    <a:lnTo>
                      <a:pt x="70" y="123"/>
                    </a:lnTo>
                    <a:lnTo>
                      <a:pt x="81" y="123"/>
                    </a:lnTo>
                    <a:lnTo>
                      <a:pt x="81" y="174"/>
                    </a:lnTo>
                    <a:lnTo>
                      <a:pt x="145" y="174"/>
                    </a:lnTo>
                    <a:lnTo>
                      <a:pt x="145" y="77"/>
                    </a:lnTo>
                    <a:lnTo>
                      <a:pt x="145" y="7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4" y="69"/>
                    </a:lnTo>
                    <a:lnTo>
                      <a:pt x="144" y="69"/>
                    </a:lnTo>
                    <a:lnTo>
                      <a:pt x="141" y="60"/>
                    </a:lnTo>
                    <a:lnTo>
                      <a:pt x="137" y="52"/>
                    </a:lnTo>
                    <a:lnTo>
                      <a:pt x="133" y="44"/>
                    </a:lnTo>
                    <a:lnTo>
                      <a:pt x="127" y="37"/>
                    </a:lnTo>
                    <a:lnTo>
                      <a:pt x="119" y="31"/>
                    </a:lnTo>
                    <a:lnTo>
                      <a:pt x="112" y="26"/>
                    </a:lnTo>
                    <a:lnTo>
                      <a:pt x="104" y="21"/>
                    </a:lnTo>
                    <a:lnTo>
                      <a:pt x="94" y="17"/>
                    </a:lnTo>
                    <a:lnTo>
                      <a:pt x="77" y="11"/>
                    </a:lnTo>
                    <a:lnTo>
                      <a:pt x="58" y="6"/>
                    </a:lnTo>
                    <a:lnTo>
                      <a:pt x="41" y="4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3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lvl="0"/>
                <a:endParaRPr lang="ko-KR" altLang="en-US" sz="2400"/>
              </a:p>
            </p:txBody>
          </p:sp>
        </p:grpSp>
        <p:sp>
          <p:nvSpPr>
            <p:cNvPr id="114" name="Freeform 35"/>
            <p:cNvSpPr/>
            <p:nvPr userDrawn="1"/>
          </p:nvSpPr>
          <p:spPr bwMode="auto">
            <a:xfrm>
              <a:off x="8315651" y="6512905"/>
              <a:ext cx="218787" cy="262544"/>
            </a:xfrm>
            <a:custGeom>
              <a:avLst/>
              <a:gdLst>
                <a:gd name="T0" fmla="*/ 19 w 145"/>
                <a:gd name="T1" fmla="*/ 0 h 174"/>
                <a:gd name="T2" fmla="*/ 0 w 145"/>
                <a:gd name="T3" fmla="*/ 0 h 174"/>
                <a:gd name="T4" fmla="*/ 0 w 145"/>
                <a:gd name="T5" fmla="*/ 174 h 174"/>
                <a:gd name="T6" fmla="*/ 70 w 145"/>
                <a:gd name="T7" fmla="*/ 174 h 174"/>
                <a:gd name="T8" fmla="*/ 70 w 145"/>
                <a:gd name="T9" fmla="*/ 123 h 174"/>
                <a:gd name="T10" fmla="*/ 81 w 145"/>
                <a:gd name="T11" fmla="*/ 123 h 174"/>
                <a:gd name="T12" fmla="*/ 81 w 145"/>
                <a:gd name="T13" fmla="*/ 174 h 174"/>
                <a:gd name="T14" fmla="*/ 145 w 145"/>
                <a:gd name="T15" fmla="*/ 174 h 174"/>
                <a:gd name="T16" fmla="*/ 145 w 145"/>
                <a:gd name="T17" fmla="*/ 77 h 174"/>
                <a:gd name="T18" fmla="*/ 145 w 145"/>
                <a:gd name="T19" fmla="*/ 77 h 174"/>
                <a:gd name="T20" fmla="*/ 144 w 145"/>
                <a:gd name="T21" fmla="*/ 74 h 174"/>
                <a:gd name="T22" fmla="*/ 144 w 145"/>
                <a:gd name="T23" fmla="*/ 74 h 174"/>
                <a:gd name="T24" fmla="*/ 144 w 145"/>
                <a:gd name="T25" fmla="*/ 70 h 174"/>
                <a:gd name="T26" fmla="*/ 144 w 145"/>
                <a:gd name="T27" fmla="*/ 70 h 174"/>
                <a:gd name="T28" fmla="*/ 144 w 145"/>
                <a:gd name="T29" fmla="*/ 69 h 174"/>
                <a:gd name="T30" fmla="*/ 144 w 145"/>
                <a:gd name="T31" fmla="*/ 69 h 174"/>
                <a:gd name="T32" fmla="*/ 141 w 145"/>
                <a:gd name="T33" fmla="*/ 60 h 174"/>
                <a:gd name="T34" fmla="*/ 137 w 145"/>
                <a:gd name="T35" fmla="*/ 52 h 174"/>
                <a:gd name="T36" fmla="*/ 133 w 145"/>
                <a:gd name="T37" fmla="*/ 44 h 174"/>
                <a:gd name="T38" fmla="*/ 127 w 145"/>
                <a:gd name="T39" fmla="*/ 37 h 174"/>
                <a:gd name="T40" fmla="*/ 119 w 145"/>
                <a:gd name="T41" fmla="*/ 31 h 174"/>
                <a:gd name="T42" fmla="*/ 112 w 145"/>
                <a:gd name="T43" fmla="*/ 26 h 174"/>
                <a:gd name="T44" fmla="*/ 104 w 145"/>
                <a:gd name="T45" fmla="*/ 21 h 174"/>
                <a:gd name="T46" fmla="*/ 94 w 145"/>
                <a:gd name="T47" fmla="*/ 17 h 174"/>
                <a:gd name="T48" fmla="*/ 77 w 145"/>
                <a:gd name="T49" fmla="*/ 11 h 174"/>
                <a:gd name="T50" fmla="*/ 58 w 145"/>
                <a:gd name="T51" fmla="*/ 6 h 174"/>
                <a:gd name="T52" fmla="*/ 41 w 145"/>
                <a:gd name="T53" fmla="*/ 4 h 174"/>
                <a:gd name="T54" fmla="*/ 26 w 145"/>
                <a:gd name="T55" fmla="*/ 1 h 174"/>
                <a:gd name="T56" fmla="*/ 26 w 145"/>
                <a:gd name="T57" fmla="*/ 1 h 174"/>
                <a:gd name="T58" fmla="*/ 19 w 145"/>
                <a:gd name="T5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174">
                  <a:moveTo>
                    <a:pt x="19" y="0"/>
                  </a:moveTo>
                  <a:lnTo>
                    <a:pt x="0" y="0"/>
                  </a:lnTo>
                  <a:lnTo>
                    <a:pt x="0" y="174"/>
                  </a:lnTo>
                  <a:lnTo>
                    <a:pt x="70" y="174"/>
                  </a:lnTo>
                  <a:lnTo>
                    <a:pt x="70" y="123"/>
                  </a:lnTo>
                  <a:lnTo>
                    <a:pt x="81" y="123"/>
                  </a:lnTo>
                  <a:lnTo>
                    <a:pt x="81" y="174"/>
                  </a:lnTo>
                  <a:lnTo>
                    <a:pt x="145" y="174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1" y="60"/>
                  </a:lnTo>
                  <a:lnTo>
                    <a:pt x="137" y="52"/>
                  </a:lnTo>
                  <a:lnTo>
                    <a:pt x="133" y="44"/>
                  </a:lnTo>
                  <a:lnTo>
                    <a:pt x="127" y="37"/>
                  </a:lnTo>
                  <a:lnTo>
                    <a:pt x="119" y="31"/>
                  </a:lnTo>
                  <a:lnTo>
                    <a:pt x="112" y="26"/>
                  </a:lnTo>
                  <a:lnTo>
                    <a:pt x="104" y="21"/>
                  </a:lnTo>
                  <a:lnTo>
                    <a:pt x="94" y="17"/>
                  </a:lnTo>
                  <a:lnTo>
                    <a:pt x="77" y="11"/>
                  </a:lnTo>
                  <a:lnTo>
                    <a:pt x="58" y="6"/>
                  </a:lnTo>
                  <a:lnTo>
                    <a:pt x="41" y="4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sz="2400"/>
            </a:p>
          </p:txBody>
        </p:sp>
      </p:grpSp>
      <p:sp>
        <p:nvSpPr>
          <p:cNvPr id="2" name="텍스트 개체 틀 3"/>
          <p:cNvSpPr>
            <a:spLocks noGrp="1"/>
          </p:cNvSpPr>
          <p:nvPr>
            <p:ph type="body" sz="quarter" idx="10" hasCustomPrompt="1"/>
          </p:nvPr>
        </p:nvSpPr>
        <p:spPr>
          <a:xfrm>
            <a:off x="2255574" y="1493304"/>
            <a:ext cx="5723255" cy="60155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3735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Contents title</a:t>
            </a:r>
            <a:endParaRPr lang="ko-KR" altLang="en-US" smtClean="0"/>
          </a:p>
        </p:txBody>
      </p:sp>
      <p:sp>
        <p:nvSpPr>
          <p:cNvPr id="3" name="텍스트 개체 틀 3"/>
          <p:cNvSpPr>
            <a:spLocks noGrp="1"/>
          </p:cNvSpPr>
          <p:nvPr>
            <p:ph type="body" sz="quarter" idx="11" hasCustomPrompt="1"/>
          </p:nvPr>
        </p:nvSpPr>
        <p:spPr>
          <a:xfrm>
            <a:off x="2255574" y="2970542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5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01. Contents title</a:t>
            </a:r>
            <a:endParaRPr lang="ko-KR" altLang="en-US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2" hasCustomPrompt="1"/>
          </p:nvPr>
        </p:nvSpPr>
        <p:spPr>
          <a:xfrm>
            <a:off x="2764689" y="3283494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5" name="텍스트 개체 틀 3"/>
          <p:cNvSpPr>
            <a:spLocks noGrp="1"/>
          </p:cNvSpPr>
          <p:nvPr>
            <p:ph type="body" sz="quarter" idx="13" hasCustomPrompt="1"/>
          </p:nvPr>
        </p:nvSpPr>
        <p:spPr>
          <a:xfrm>
            <a:off x="2764689" y="3525256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6" name="텍스트 개체 틀 3"/>
          <p:cNvSpPr>
            <a:spLocks noGrp="1"/>
          </p:cNvSpPr>
          <p:nvPr>
            <p:ph type="body" sz="quarter" idx="14" hasCustomPrompt="1"/>
          </p:nvPr>
        </p:nvSpPr>
        <p:spPr>
          <a:xfrm>
            <a:off x="2255574" y="4167335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5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02. Contents title</a:t>
            </a:r>
            <a:endParaRPr lang="ko-KR" altLang="en-US" smtClean="0"/>
          </a:p>
        </p:txBody>
      </p:sp>
      <p:sp>
        <p:nvSpPr>
          <p:cNvPr id="7" name="텍스트 개체 틀 3"/>
          <p:cNvSpPr>
            <a:spLocks noGrp="1"/>
          </p:cNvSpPr>
          <p:nvPr>
            <p:ph type="body" sz="quarter" idx="15" hasCustomPrompt="1"/>
          </p:nvPr>
        </p:nvSpPr>
        <p:spPr>
          <a:xfrm>
            <a:off x="2764689" y="4480288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8" name="텍스트 개체 틀 3"/>
          <p:cNvSpPr>
            <a:spLocks noGrp="1"/>
          </p:cNvSpPr>
          <p:nvPr>
            <p:ph type="body" sz="quarter" idx="16" hasCustomPrompt="1"/>
          </p:nvPr>
        </p:nvSpPr>
        <p:spPr>
          <a:xfrm>
            <a:off x="2764689" y="4722049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9" name="텍스트 개체 틀 3"/>
          <p:cNvSpPr>
            <a:spLocks noGrp="1"/>
          </p:cNvSpPr>
          <p:nvPr>
            <p:ph type="body" sz="quarter" idx="17" hasCustomPrompt="1"/>
          </p:nvPr>
        </p:nvSpPr>
        <p:spPr>
          <a:xfrm>
            <a:off x="2255574" y="5349214"/>
            <a:ext cx="5723255" cy="2540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135" b="1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03. Contents title</a:t>
            </a:r>
            <a:endParaRPr lang="ko-KR" altLang="en-US" smtClean="0"/>
          </a:p>
        </p:txBody>
      </p:sp>
      <p:sp>
        <p:nvSpPr>
          <p:cNvPr id="10" name="텍스트 개체 틀 3"/>
          <p:cNvSpPr>
            <a:spLocks noGrp="1"/>
          </p:cNvSpPr>
          <p:nvPr>
            <p:ph type="body" sz="quarter" idx="18" hasCustomPrompt="1"/>
          </p:nvPr>
        </p:nvSpPr>
        <p:spPr>
          <a:xfrm>
            <a:off x="2764689" y="5675565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  <p:sp>
        <p:nvSpPr>
          <p:cNvPr id="11" name="텍스트 개체 틀 3"/>
          <p:cNvSpPr>
            <a:spLocks noGrp="1"/>
          </p:cNvSpPr>
          <p:nvPr>
            <p:ph type="body" sz="quarter" idx="19" hasCustomPrompt="1"/>
          </p:nvPr>
        </p:nvSpPr>
        <p:spPr>
          <a:xfrm>
            <a:off x="2764689" y="5917326"/>
            <a:ext cx="5214139" cy="21412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="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smtClean="0"/>
              <a:t>- Content sub title</a:t>
            </a:r>
            <a:endParaRPr lang="ko-KR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50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en-US" altLang="zh-CN" dirty="0">
              <a:solidFill>
                <a:srgbClr val="6C4C8B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50000"/>
              </a:lnSpc>
            </a:pPr>
            <a:endParaRPr lang="ko-KR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2630170" y="1769745"/>
            <a:ext cx="73348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rgbClr val="6C4C8B">
                    <a:alpha val="0"/>
                  </a:srgb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感谢您下载包图网平台上提供的</a:t>
            </a:r>
            <a:r>
              <a:rPr lang="en-US" altLang="zh-CN" sz="800" dirty="0">
                <a:solidFill>
                  <a:srgbClr val="6C4C8B">
                    <a:alpha val="0"/>
                  </a:srgb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800" dirty="0">
                <a:solidFill>
                  <a:srgbClr val="6C4C8B">
                    <a:alpha val="0"/>
                  </a:srgb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r>
              <a:rPr lang="en-US" altLang="zh-CN" sz="800" dirty="0">
                <a:solidFill>
                  <a:srgbClr val="6C4C8B">
                    <a:alpha val="0"/>
                  </a:srgb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ibaotu.com</a:t>
            </a:r>
            <a:endParaRPr lang="zh-CN" altLang="en-US" sz="800" dirty="0">
              <a:solidFill>
                <a:srgbClr val="6C4C8B">
                  <a:alpha val="99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="" xmlns:p14="http://schemas.microsoft.com/office/powerpoint/2010/main" Requires="p14">
      <p:transition p14:dur="500" advClick="0" advTm="0"/>
    </mc:Choice>
    <mc:Fallback>
      <p:transition advClick="0"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1218565" rtl="0" eaLnBrk="1" latinLnBrk="1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1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3"/>
          <p:cNvSpPr txBox="1">
            <a:spLocks noChangeArrowheads="1"/>
          </p:cNvSpPr>
          <p:nvPr/>
        </p:nvSpPr>
        <p:spPr bwMode="auto">
          <a:xfrm>
            <a:off x="4380340" y="3600815"/>
            <a:ext cx="6002216" cy="615553"/>
          </a:xfrm>
          <a:prstGeom prst="rect">
            <a:avLst/>
          </a:prstGeom>
          <a:noFill/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>
              <a:defRPr/>
            </a:pP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黑体" pitchFamily="49" charset="-122"/>
                <a:ea typeface="黑体" pitchFamily="49" charset="-122"/>
              </a:rPr>
              <a:t>栖霞区幕府山庄小学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黑体" pitchFamily="49" charset="-122"/>
              <a:ea typeface="黑体" pitchFamily="49" charset="-122"/>
            </a:endParaRPr>
          </a:p>
          <a:p>
            <a:pPr>
              <a:defRPr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黑体" pitchFamily="49" charset="-122"/>
                <a:ea typeface="黑体" pitchFamily="49" charset="-122"/>
              </a:rPr>
              <a:t>2018.4.13</a:t>
            </a:r>
            <a:endParaRPr lang="zh-CN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686236" y="4243345"/>
            <a:ext cx="7742587" cy="358891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zh-CN" altLang="en-US" dirty="0" smtClean="0"/>
          </a:p>
        </p:txBody>
      </p:sp>
      <p:pic>
        <p:nvPicPr>
          <p:cNvPr id="4" name="图片 3" descr="942fb4af1fb7031b92da24849466a1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7653" y="3601867"/>
            <a:ext cx="5146040" cy="51460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07907" y="2290326"/>
            <a:ext cx="5940639" cy="9848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5800" b="1" spc="5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文鼎小标宋简" panose="02010609010101010101" charset="0"/>
                <a:ea typeface="文鼎小标宋简" panose="02010609010101010101" charset="0"/>
              </a:rPr>
              <a:t>校园足球</a:t>
            </a:r>
            <a:r>
              <a:rPr lang="zh-CN" altLang="en-US" sz="5800" b="1" spc="5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文鼎小标宋简" panose="02010609010101010101" charset="0"/>
                <a:ea typeface="文鼎小标宋简" panose="02010609010101010101" charset="0"/>
              </a:rPr>
              <a:t>工作</a:t>
            </a:r>
            <a:r>
              <a:rPr lang="zh-CN" altLang="en-US" sz="5800" b="1" spc="50" dirty="0" smtClean="0">
                <a:ln w="1143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文鼎小标宋简" panose="02010609010101010101" charset="0"/>
                <a:ea typeface="文鼎小标宋简" panose="02010609010101010101" charset="0"/>
              </a:rPr>
              <a:t>会</a:t>
            </a:r>
            <a:endParaRPr lang="zh-CN" altLang="en-US" sz="5800" b="1" spc="50" dirty="0">
              <a:ln w="11430"/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686236" y="4243345"/>
            <a:ext cx="7742587" cy="358891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zh-CN" altLang="en-US" dirty="0" smtClean="0"/>
          </a:p>
        </p:txBody>
      </p:sp>
      <p:pic>
        <p:nvPicPr>
          <p:cNvPr id="4" name="图片 3" descr="942fb4af1fb7031b92da24849466a1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7653" y="3601867"/>
            <a:ext cx="5146040" cy="5146040"/>
          </a:xfrm>
          <a:prstGeom prst="rect">
            <a:avLst/>
          </a:prstGeom>
        </p:spPr>
      </p:pic>
      <p:pic>
        <p:nvPicPr>
          <p:cNvPr id="1026" name="Picture 2" descr="D:\2017-2018\第二学期\足球相关\QQ图片201804131006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36080" y="458561"/>
            <a:ext cx="4017244" cy="57001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077201" y="1266825"/>
            <a:ext cx="32861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itchFamily="2" charset="-122"/>
                <a:ea typeface="华文琥珀" pitchFamily="2" charset="-122"/>
              </a:rPr>
              <a:t>踢快乐足球</a:t>
            </a:r>
            <a:endParaRPr lang="en-US" altLang="zh-CN" sz="4400" dirty="0" smtClean="0">
              <a:solidFill>
                <a:schemeClr val="accent2">
                  <a:lumMod val="60000"/>
                  <a:lumOff val="40000"/>
                </a:schemeClr>
              </a:solidFill>
              <a:latin typeface="华文琥珀" pitchFamily="2" charset="-122"/>
              <a:ea typeface="华文琥珀" pitchFamily="2" charset="-122"/>
            </a:endParaRPr>
          </a:p>
          <a:p>
            <a:endParaRPr lang="en-US" altLang="zh-CN" sz="4400" dirty="0" smtClean="0">
              <a:solidFill>
                <a:schemeClr val="accent2">
                  <a:lumMod val="60000"/>
                  <a:lumOff val="40000"/>
                </a:schemeClr>
              </a:solidFill>
              <a:latin typeface="华文琥珀" pitchFamily="2" charset="-122"/>
              <a:ea typeface="华文琥珀" pitchFamily="2" charset="-122"/>
            </a:endParaRPr>
          </a:p>
          <a:p>
            <a:r>
              <a:rPr lang="zh-CN" altLang="en-US" sz="44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itchFamily="2" charset="-122"/>
                <a:ea typeface="华文琥珀" pitchFamily="2" charset="-122"/>
              </a:rPr>
              <a:t>做励进谦君</a:t>
            </a:r>
            <a:endParaRPr lang="zh-CN" altLang="en-US" sz="4400" dirty="0">
              <a:solidFill>
                <a:schemeClr val="accent2">
                  <a:lumMod val="60000"/>
                  <a:lumOff val="40000"/>
                </a:schemeClr>
              </a:solidFill>
              <a:latin typeface="华文琥珀" pitchFamily="2" charset="-122"/>
              <a:ea typeface="华文琥珀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686236" y="4243345"/>
            <a:ext cx="7742587" cy="358891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zh-CN" altLang="en-US" dirty="0" smtClean="0"/>
          </a:p>
        </p:txBody>
      </p:sp>
      <p:pic>
        <p:nvPicPr>
          <p:cNvPr id="4" name="图片 3" descr="942fb4af1fb7031b92da24849466a1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7653" y="3601867"/>
            <a:ext cx="5146040" cy="5146040"/>
          </a:xfrm>
          <a:prstGeom prst="rect">
            <a:avLst/>
          </a:prstGeom>
        </p:spPr>
      </p:pic>
      <p:pic>
        <p:nvPicPr>
          <p:cNvPr id="2050" name="Picture 2" descr="D:\2017-2018\第二学期\足球相关\班级联赛（四年级组）\方案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48275" y="255587"/>
            <a:ext cx="4762500" cy="645953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686236" y="4243345"/>
            <a:ext cx="7742587" cy="358891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zh-CN" altLang="en-US" dirty="0" smtClean="0"/>
          </a:p>
        </p:txBody>
      </p:sp>
      <p:pic>
        <p:nvPicPr>
          <p:cNvPr id="4" name="图片 3" descr="942fb4af1fb7031b92da24849466a1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7653" y="3601867"/>
            <a:ext cx="5146040" cy="5146040"/>
          </a:xfrm>
          <a:prstGeom prst="rect">
            <a:avLst/>
          </a:prstGeom>
        </p:spPr>
      </p:pic>
      <p:pic>
        <p:nvPicPr>
          <p:cNvPr id="3074" name="Picture 2" descr="D:\2017-2018\第二学期\足球相关\QQ图片201804130923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6450" y="238125"/>
            <a:ext cx="9144000" cy="63817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686236" y="4243345"/>
            <a:ext cx="7742587" cy="358891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zh-CN" altLang="en-US" dirty="0" smtClean="0"/>
          </a:p>
        </p:txBody>
      </p:sp>
      <p:pic>
        <p:nvPicPr>
          <p:cNvPr id="4" name="图片 3" descr="942fb4af1fb7031b92da24849466a1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7653" y="3601867"/>
            <a:ext cx="5146040" cy="5146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81625" y="1209675"/>
            <a:ext cx="55530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前期工作：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、宣传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集思广益，让全班都参与到队名、队徽的设计和绘画、征文活动，增添班级凝聚力，同时也让不能上场踢球的孩子有展示的舞台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积极报名，充分利用好每班的</a:t>
            </a:r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14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个名额，让有兴趣的孩子都参与进来（将给每队队员制作照片墙，在学校展示）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、布置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体育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组完成报名表收集，并同步网上注册，以及方案、规程的制定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耿主任帮助协调完成横幅、气球等制作和布置</a:t>
            </a:r>
            <a:endParaRPr lang="en-US" altLang="zh-CN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zh-CN" altLang="en-US" b="1" dirty="0" smtClean="0">
                <a:solidFill>
                  <a:schemeClr val="accent2">
                    <a:lumMod val="75000"/>
                  </a:schemeClr>
                </a:solidFill>
              </a:rPr>
              <a:t>美术组帮助收集足球相关绘画作品，后期进行评比和展示</a:t>
            </a:r>
            <a:r>
              <a:rPr lang="en-US" altLang="zh-CN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zh-CN" alt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텍스트 개체 틀 81"/>
          <p:cNvSpPr>
            <a:spLocks noGrp="1"/>
          </p:cNvSpPr>
          <p:nvPr>
            <p:ph type="body" sz="quarter" idx="11"/>
          </p:nvPr>
        </p:nvSpPr>
        <p:spPr>
          <a:xfrm>
            <a:off x="3686236" y="4243345"/>
            <a:ext cx="7742587" cy="358891"/>
          </a:xfrm>
        </p:spPr>
        <p:txBody>
          <a:bodyPr/>
          <a:lstStyle/>
          <a:p>
            <a:r>
              <a:rPr lang="en-US" altLang="ko-KR" dirty="0" smtClean="0"/>
              <a:t> </a:t>
            </a:r>
            <a:endParaRPr lang="zh-CN" altLang="en-US" dirty="0" smtClean="0"/>
          </a:p>
        </p:txBody>
      </p:sp>
      <p:pic>
        <p:nvPicPr>
          <p:cNvPr id="4" name="图片 3" descr="942fb4af1fb7031b92da24849466a1e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7653" y="3601867"/>
            <a:ext cx="5146040" cy="5146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48275" y="1390650"/>
            <a:ext cx="55530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开幕仪式具体流程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、专家、来宾观看足球操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、沙校介绍足球工作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、领导致词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、学校舞龙社团表演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、观看学校足球微电影（会议室）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、足球工作交流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</a:rPr>
              <a:t>7</a:t>
            </a: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、领导进行开球，四年级组比赛正式开始</a:t>
            </a:r>
            <a:endParaRPr lang="en-US" altLang="zh-CN" sz="24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Office 테마">
  <a:themeElements>
    <a:clrScheme name="디자인 1">
      <a:dk1>
        <a:sysClr val="windowText" lastClr="000000"/>
      </a:dk1>
      <a:lt1>
        <a:sysClr val="window" lastClr="FFFFFF"/>
      </a:lt1>
      <a:dk2>
        <a:srgbClr val="B6D345"/>
      </a:dk2>
      <a:lt2>
        <a:srgbClr val="1B9C77"/>
      </a:lt2>
      <a:accent1>
        <a:srgbClr val="9CC4AE"/>
      </a:accent1>
      <a:accent2>
        <a:srgbClr val="0D4677"/>
      </a:accent2>
      <a:accent3>
        <a:srgbClr val="ECAF45"/>
      </a:accent3>
      <a:accent4>
        <a:srgbClr val="F8E45E"/>
      </a:accent4>
      <a:accent5>
        <a:srgbClr val="E03646"/>
      </a:accent5>
      <a:accent6>
        <a:srgbClr val="F58345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206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테마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http://www.ypppt.com/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ypppt</dc:creator>
  <cp:keywords>http:/www.ypppt.com</cp:keywords>
  <dc:description>http://www.ypppt.com/</dc:description>
  <cp:lastModifiedBy>Administrator</cp:lastModifiedBy>
  <cp:revision>32</cp:revision>
  <dcterms:created xsi:type="dcterms:W3CDTF">2017-03-02T08:50:00Z</dcterms:created>
  <dcterms:modified xsi:type="dcterms:W3CDTF">2018-04-13T02:34:46Z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  <property fmtid="{D5CDD505-2E9C-101B-9397-08002B2CF9AE}" pid="3" name="KSORubyTemplateID">
    <vt:lpwstr>2</vt:lpwstr>
  </property>
</Properties>
</file>