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86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>
    <p:random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全屏显示(4:3)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吉立秋</cp:lastModifiedBy>
  <cp:revision>2</cp:revision>
  <dcterms:created xsi:type="dcterms:W3CDTF">2018-05-31T00:13:00Z</dcterms:created>
  <dcterms:modified xsi:type="dcterms:W3CDTF">2018-06-11T05:54:45Z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